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698" r:id="rId4"/>
    <p:sldId id="260" r:id="rId5"/>
    <p:sldId id="259" r:id="rId6"/>
    <p:sldId id="710" r:id="rId7"/>
    <p:sldId id="261" r:id="rId8"/>
    <p:sldId id="264" r:id="rId9"/>
    <p:sldId id="714" r:id="rId10"/>
    <p:sldId id="711" r:id="rId11"/>
    <p:sldId id="715" r:id="rId12"/>
    <p:sldId id="257" r:id="rId13"/>
    <p:sldId id="716" r:id="rId14"/>
    <p:sldId id="717" r:id="rId15"/>
    <p:sldId id="718" r:id="rId16"/>
    <p:sldId id="719" r:id="rId17"/>
    <p:sldId id="721" r:id="rId18"/>
    <p:sldId id="722" r:id="rId19"/>
    <p:sldId id="723" r:id="rId20"/>
    <p:sldId id="724" r:id="rId21"/>
    <p:sldId id="725" r:id="rId22"/>
    <p:sldId id="726" r:id="rId23"/>
    <p:sldId id="727" r:id="rId24"/>
    <p:sldId id="728" r:id="rId25"/>
    <p:sldId id="729" r:id="rId26"/>
    <p:sldId id="730" r:id="rId27"/>
    <p:sldId id="731" r:id="rId28"/>
    <p:sldId id="72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FB1DA4-34C5-4764-9A8C-4EF28E6182ED}" v="132" dt="2025-10-18T20:54:45.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2" d="100"/>
          <a:sy n="52" d="100"/>
        </p:scale>
        <p:origin x="35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Christian-Carpenter" userId="c8a7f25c307cbc6a" providerId="LiveId" clId="{24C977FB-22F2-45DD-8C80-BB925683B821}"/>
    <pc:docChg chg="undo custSel addSld modSld sldOrd">
      <pc:chgData name="Stephanie Christian-Carpenter" userId="c8a7f25c307cbc6a" providerId="LiveId" clId="{24C977FB-22F2-45DD-8C80-BB925683B821}" dt="2025-10-18T20:59:54.017" v="3588" actId="20577"/>
      <pc:docMkLst>
        <pc:docMk/>
      </pc:docMkLst>
      <pc:sldChg chg="addSp modSp mod setBg addAnim">
        <pc:chgData name="Stephanie Christian-Carpenter" userId="c8a7f25c307cbc6a" providerId="LiveId" clId="{24C977FB-22F2-45DD-8C80-BB925683B821}" dt="2025-10-18T20:54:45.394" v="3568" actId="20577"/>
        <pc:sldMkLst>
          <pc:docMk/>
          <pc:sldMk cId="2384762407" sldId="256"/>
        </pc:sldMkLst>
        <pc:spChg chg="mod">
          <ac:chgData name="Stephanie Christian-Carpenter" userId="c8a7f25c307cbc6a" providerId="LiveId" clId="{24C977FB-22F2-45DD-8C80-BB925683B821}" dt="2025-10-18T20:36:10.617" v="3226" actId="26606"/>
          <ac:spMkLst>
            <pc:docMk/>
            <pc:sldMk cId="2384762407" sldId="256"/>
            <ac:spMk id="2" creationId="{6AB35CA9-8557-A204-6121-C2FD4E60B4C1}"/>
          </ac:spMkLst>
        </pc:spChg>
        <pc:spChg chg="mod">
          <ac:chgData name="Stephanie Christian-Carpenter" userId="c8a7f25c307cbc6a" providerId="LiveId" clId="{24C977FB-22F2-45DD-8C80-BB925683B821}" dt="2025-10-18T20:54:45.394" v="3568" actId="20577"/>
          <ac:spMkLst>
            <pc:docMk/>
            <pc:sldMk cId="2384762407" sldId="256"/>
            <ac:spMk id="3" creationId="{A7B5A5A0-CC32-295C-50D7-DE1918F3EC5E}"/>
          </ac:spMkLst>
        </pc:spChg>
        <pc:spChg chg="add">
          <ac:chgData name="Stephanie Christian-Carpenter" userId="c8a7f25c307cbc6a" providerId="LiveId" clId="{24C977FB-22F2-45DD-8C80-BB925683B821}" dt="2025-10-18T20:36:10.617" v="3226" actId="26606"/>
          <ac:spMkLst>
            <pc:docMk/>
            <pc:sldMk cId="2384762407" sldId="256"/>
            <ac:spMk id="8" creationId="{787F4F1C-8D3D-4EC1-B72D-A0470A5A08B8}"/>
          </ac:spMkLst>
        </pc:spChg>
        <pc:grpChg chg="add">
          <ac:chgData name="Stephanie Christian-Carpenter" userId="c8a7f25c307cbc6a" providerId="LiveId" clId="{24C977FB-22F2-45DD-8C80-BB925683B821}" dt="2025-10-18T20:36:10.617" v="3226" actId="26606"/>
          <ac:grpSpMkLst>
            <pc:docMk/>
            <pc:sldMk cId="2384762407" sldId="256"/>
            <ac:grpSpMk id="10" creationId="{D1E3DD61-64DB-46AD-B249-E273CD86B051}"/>
          </ac:grpSpMkLst>
        </pc:grpChg>
      </pc:sldChg>
      <pc:sldChg chg="addSp modSp mod setBg">
        <pc:chgData name="Stephanie Christian-Carpenter" userId="c8a7f25c307cbc6a" providerId="LiveId" clId="{24C977FB-22F2-45DD-8C80-BB925683B821}" dt="2025-10-18T20:38:49.139" v="3283" actId="26606"/>
        <pc:sldMkLst>
          <pc:docMk/>
          <pc:sldMk cId="4241913796" sldId="257"/>
        </pc:sldMkLst>
        <pc:spChg chg="mod">
          <ac:chgData name="Stephanie Christian-Carpenter" userId="c8a7f25c307cbc6a" providerId="LiveId" clId="{24C977FB-22F2-45DD-8C80-BB925683B821}" dt="2025-10-18T20:38:49.139" v="3283" actId="26606"/>
          <ac:spMkLst>
            <pc:docMk/>
            <pc:sldMk cId="4241913796" sldId="257"/>
            <ac:spMk id="2" creationId="{1202EE2C-F4C0-FB9E-410A-A69B119440CA}"/>
          </ac:spMkLst>
        </pc:spChg>
        <pc:spChg chg="mod">
          <ac:chgData name="Stephanie Christian-Carpenter" userId="c8a7f25c307cbc6a" providerId="LiveId" clId="{24C977FB-22F2-45DD-8C80-BB925683B821}" dt="2025-10-18T20:38:49.139" v="3283" actId="26606"/>
          <ac:spMkLst>
            <pc:docMk/>
            <pc:sldMk cId="4241913796" sldId="257"/>
            <ac:spMk id="3" creationId="{23934A1C-AF77-EBC5-5FD1-0CF39E91EAED}"/>
          </ac:spMkLst>
        </pc:spChg>
        <pc:spChg chg="add">
          <ac:chgData name="Stephanie Christian-Carpenter" userId="c8a7f25c307cbc6a" providerId="LiveId" clId="{24C977FB-22F2-45DD-8C80-BB925683B821}" dt="2025-10-18T20:38:49.139" v="3283" actId="26606"/>
          <ac:spMkLst>
            <pc:docMk/>
            <pc:sldMk cId="4241913796" sldId="257"/>
            <ac:spMk id="8" creationId="{5A0118C5-4F8D-4CF4-BADD-53FEACC6C42A}"/>
          </ac:spMkLst>
        </pc:spChg>
        <pc:spChg chg="add">
          <ac:chgData name="Stephanie Christian-Carpenter" userId="c8a7f25c307cbc6a" providerId="LiveId" clId="{24C977FB-22F2-45DD-8C80-BB925683B821}" dt="2025-10-18T20:38:49.139" v="3283" actId="26606"/>
          <ac:spMkLst>
            <pc:docMk/>
            <pc:sldMk cId="4241913796" sldId="257"/>
            <ac:spMk id="29" creationId="{EC11F68A-CC71-4196-BBF3-20CDCD75D4E6}"/>
          </ac:spMkLst>
        </pc:spChg>
        <pc:spChg chg="add">
          <ac:chgData name="Stephanie Christian-Carpenter" userId="c8a7f25c307cbc6a" providerId="LiveId" clId="{24C977FB-22F2-45DD-8C80-BB925683B821}" dt="2025-10-18T20:38:49.139" v="3283" actId="26606"/>
          <ac:spMkLst>
            <pc:docMk/>
            <pc:sldMk cId="4241913796" sldId="257"/>
            <ac:spMk id="31" creationId="{085F9950-F10E-4E64-962B-F70345789875}"/>
          </ac:spMkLst>
        </pc:spChg>
        <pc:grpChg chg="add">
          <ac:chgData name="Stephanie Christian-Carpenter" userId="c8a7f25c307cbc6a" providerId="LiveId" clId="{24C977FB-22F2-45DD-8C80-BB925683B821}" dt="2025-10-18T20:38:49.139" v="3283" actId="26606"/>
          <ac:grpSpMkLst>
            <pc:docMk/>
            <pc:sldMk cId="4241913796" sldId="257"/>
            <ac:grpSpMk id="10" creationId="{1E8369D0-2C3B-4E27-AC6C-A246AC28CDA1}"/>
          </ac:grpSpMkLst>
        </pc:grpChg>
        <pc:grpChg chg="add">
          <ac:chgData name="Stephanie Christian-Carpenter" userId="c8a7f25c307cbc6a" providerId="LiveId" clId="{24C977FB-22F2-45DD-8C80-BB925683B821}" dt="2025-10-18T20:38:49.139" v="3283" actId="26606"/>
          <ac:grpSpMkLst>
            <pc:docMk/>
            <pc:sldMk cId="4241913796" sldId="257"/>
            <ac:grpSpMk id="14" creationId="{C6F74901-2A71-43C3-837C-27CCD6B6D636}"/>
          </ac:grpSpMkLst>
        </pc:grpChg>
      </pc:sldChg>
      <pc:sldChg chg="addSp modSp new mod ord setBg setClrOvrMap">
        <pc:chgData name="Stephanie Christian-Carpenter" userId="c8a7f25c307cbc6a" providerId="LiveId" clId="{24C977FB-22F2-45DD-8C80-BB925683B821}" dt="2025-10-18T20:36:22.056" v="3229" actId="26606"/>
        <pc:sldMkLst>
          <pc:docMk/>
          <pc:sldMk cId="23795694" sldId="258"/>
        </pc:sldMkLst>
        <pc:spChg chg="mod">
          <ac:chgData name="Stephanie Christian-Carpenter" userId="c8a7f25c307cbc6a" providerId="LiveId" clId="{24C977FB-22F2-45DD-8C80-BB925683B821}" dt="2025-10-18T20:36:22.056" v="3229" actId="26606"/>
          <ac:spMkLst>
            <pc:docMk/>
            <pc:sldMk cId="23795694" sldId="258"/>
            <ac:spMk id="2" creationId="{A61896AF-5673-619B-A40F-08B624F36F49}"/>
          </ac:spMkLst>
        </pc:spChg>
        <pc:spChg chg="mod">
          <ac:chgData name="Stephanie Christian-Carpenter" userId="c8a7f25c307cbc6a" providerId="LiveId" clId="{24C977FB-22F2-45DD-8C80-BB925683B821}" dt="2025-10-18T20:36:22.056" v="3229" actId="26606"/>
          <ac:spMkLst>
            <pc:docMk/>
            <pc:sldMk cId="23795694" sldId="258"/>
            <ac:spMk id="3" creationId="{5B3074CF-C7A8-2E32-DD11-FAF262081CDA}"/>
          </ac:spMkLst>
        </pc:spChg>
        <pc:spChg chg="add">
          <ac:chgData name="Stephanie Christian-Carpenter" userId="c8a7f25c307cbc6a" providerId="LiveId" clId="{24C977FB-22F2-45DD-8C80-BB925683B821}" dt="2025-10-18T20:36:22.056" v="3229" actId="26606"/>
          <ac:spMkLst>
            <pc:docMk/>
            <pc:sldMk cId="23795694" sldId="258"/>
            <ac:spMk id="8" creationId="{C6D09588-9668-4D38-8AD4-C27CF2B2D41C}"/>
          </ac:spMkLst>
        </pc:spChg>
        <pc:grpChg chg="add">
          <ac:chgData name="Stephanie Christian-Carpenter" userId="c8a7f25c307cbc6a" providerId="LiveId" clId="{24C977FB-22F2-45DD-8C80-BB925683B821}" dt="2025-10-18T20:36:22.056" v="3229" actId="26606"/>
          <ac:grpSpMkLst>
            <pc:docMk/>
            <pc:sldMk cId="23795694" sldId="258"/>
            <ac:grpSpMk id="10" creationId="{95A28492-272D-4814-AE2C-61575C989EA3}"/>
          </ac:grpSpMkLst>
        </pc:grpChg>
      </pc:sldChg>
      <pc:sldChg chg="addSp modSp add mod setBg addAnim">
        <pc:chgData name="Stephanie Christian-Carpenter" userId="c8a7f25c307cbc6a" providerId="LiveId" clId="{24C977FB-22F2-45DD-8C80-BB925683B821}" dt="2025-10-18T20:36:57.192" v="3232"/>
        <pc:sldMkLst>
          <pc:docMk/>
          <pc:sldMk cId="2839355760" sldId="259"/>
        </pc:sldMkLst>
        <pc:spChg chg="mod">
          <ac:chgData name="Stephanie Christian-Carpenter" userId="c8a7f25c307cbc6a" providerId="LiveId" clId="{24C977FB-22F2-45DD-8C80-BB925683B821}" dt="2025-10-18T20:36:57.192" v="3231" actId="26606"/>
          <ac:spMkLst>
            <pc:docMk/>
            <pc:sldMk cId="2839355760" sldId="259"/>
            <ac:spMk id="2" creationId="{A2ADDF13-83C6-80C8-3940-BC3433D9A0C6}"/>
          </ac:spMkLst>
        </pc:spChg>
        <pc:spChg chg="mod">
          <ac:chgData name="Stephanie Christian-Carpenter" userId="c8a7f25c307cbc6a" providerId="LiveId" clId="{24C977FB-22F2-45DD-8C80-BB925683B821}" dt="2025-10-18T20:36:57.192" v="3231" actId="26606"/>
          <ac:spMkLst>
            <pc:docMk/>
            <pc:sldMk cId="2839355760" sldId="259"/>
            <ac:spMk id="4" creationId="{8B5C9623-FAA7-726F-4ECF-AB5F4593AB6E}"/>
          </ac:spMkLst>
        </pc:spChg>
        <pc:spChg chg="add">
          <ac:chgData name="Stephanie Christian-Carpenter" userId="c8a7f25c307cbc6a" providerId="LiveId" clId="{24C977FB-22F2-45DD-8C80-BB925683B821}" dt="2025-10-18T20:36:57.192" v="3231" actId="26606"/>
          <ac:spMkLst>
            <pc:docMk/>
            <pc:sldMk cId="2839355760" sldId="259"/>
            <ac:spMk id="2055" creationId="{3A397E3E-B90C-4D82-BAAA-36F7AC6A4565}"/>
          </ac:spMkLst>
        </pc:spChg>
        <pc:spChg chg="add">
          <ac:chgData name="Stephanie Christian-Carpenter" userId="c8a7f25c307cbc6a" providerId="LiveId" clId="{24C977FB-22F2-45DD-8C80-BB925683B821}" dt="2025-10-18T20:36:57.192" v="3231" actId="26606"/>
          <ac:spMkLst>
            <pc:docMk/>
            <pc:sldMk cId="2839355760" sldId="259"/>
            <ac:spMk id="2069" creationId="{90A7F83A-9728-4030-8E45-9ECF1ABCCC12}"/>
          </ac:spMkLst>
        </pc:spChg>
        <pc:spChg chg="add">
          <ac:chgData name="Stephanie Christian-Carpenter" userId="c8a7f25c307cbc6a" providerId="LiveId" clId="{24C977FB-22F2-45DD-8C80-BB925683B821}" dt="2025-10-18T20:36:57.192" v="3231" actId="26606"/>
          <ac:spMkLst>
            <pc:docMk/>
            <pc:sldMk cId="2839355760" sldId="259"/>
            <ac:spMk id="2071" creationId="{A2B5CBEA-F125-49B6-8335-227C325B112B}"/>
          </ac:spMkLst>
        </pc:spChg>
        <pc:spChg chg="add">
          <ac:chgData name="Stephanie Christian-Carpenter" userId="c8a7f25c307cbc6a" providerId="LiveId" clId="{24C977FB-22F2-45DD-8C80-BB925683B821}" dt="2025-10-18T20:36:57.192" v="3231" actId="26606"/>
          <ac:spMkLst>
            <pc:docMk/>
            <pc:sldMk cId="2839355760" sldId="259"/>
            <ac:spMk id="2073" creationId="{FEA9761C-7BB2-45E5-A5DB-A0B35362454A}"/>
          </ac:spMkLst>
        </pc:spChg>
        <pc:spChg chg="add">
          <ac:chgData name="Stephanie Christian-Carpenter" userId="c8a7f25c307cbc6a" providerId="LiveId" clId="{24C977FB-22F2-45DD-8C80-BB925683B821}" dt="2025-10-18T20:36:57.192" v="3231" actId="26606"/>
          <ac:spMkLst>
            <pc:docMk/>
            <pc:sldMk cId="2839355760" sldId="259"/>
            <ac:spMk id="2075" creationId="{4D1A5E71-B6B6-486A-8CDC-C7ABD9B903F6}"/>
          </ac:spMkLst>
        </pc:spChg>
        <pc:spChg chg="add">
          <ac:chgData name="Stephanie Christian-Carpenter" userId="c8a7f25c307cbc6a" providerId="LiveId" clId="{24C977FB-22F2-45DD-8C80-BB925683B821}" dt="2025-10-18T20:36:57.192" v="3231" actId="26606"/>
          <ac:spMkLst>
            <pc:docMk/>
            <pc:sldMk cId="2839355760" sldId="259"/>
            <ac:spMk id="2077" creationId="{8E44D629-6B8E-4D88-A77E-149C0ED03498}"/>
          </ac:spMkLst>
        </pc:spChg>
        <pc:grpChg chg="add">
          <ac:chgData name="Stephanie Christian-Carpenter" userId="c8a7f25c307cbc6a" providerId="LiveId" clId="{24C977FB-22F2-45DD-8C80-BB925683B821}" dt="2025-10-18T20:36:57.192" v="3231" actId="26606"/>
          <ac:grpSpMkLst>
            <pc:docMk/>
            <pc:sldMk cId="2839355760" sldId="259"/>
            <ac:grpSpMk id="2065" creationId="{5499343D-E927-41D0-B997-E44A300C68D8}"/>
          </ac:grpSpMkLst>
        </pc:grpChg>
        <pc:picChg chg="mod">
          <ac:chgData name="Stephanie Christian-Carpenter" userId="c8a7f25c307cbc6a" providerId="LiveId" clId="{24C977FB-22F2-45DD-8C80-BB925683B821}" dt="2025-10-18T20:36:57.192" v="3231" actId="26606"/>
          <ac:picMkLst>
            <pc:docMk/>
            <pc:sldMk cId="2839355760" sldId="259"/>
            <ac:picMk id="2050" creationId="{6B33C5E4-350B-9C03-67FA-6D6E0DAFE23A}"/>
          </ac:picMkLst>
        </pc:picChg>
      </pc:sldChg>
      <pc:sldChg chg="addSp modSp add mod setBg">
        <pc:chgData name="Stephanie Christian-Carpenter" userId="c8a7f25c307cbc6a" providerId="LiveId" clId="{24C977FB-22F2-45DD-8C80-BB925683B821}" dt="2025-10-18T20:36:39.380" v="3230" actId="26606"/>
        <pc:sldMkLst>
          <pc:docMk/>
          <pc:sldMk cId="3573244073" sldId="260"/>
        </pc:sldMkLst>
        <pc:spChg chg="mod ord">
          <ac:chgData name="Stephanie Christian-Carpenter" userId="c8a7f25c307cbc6a" providerId="LiveId" clId="{24C977FB-22F2-45DD-8C80-BB925683B821}" dt="2025-10-18T20:36:39.380" v="3230" actId="26606"/>
          <ac:spMkLst>
            <pc:docMk/>
            <pc:sldMk cId="3573244073" sldId="260"/>
            <ac:spMk id="2" creationId="{00000000-0000-0000-0000-000000000000}"/>
          </ac:spMkLst>
        </pc:spChg>
        <pc:spChg chg="mod">
          <ac:chgData name="Stephanie Christian-Carpenter" userId="c8a7f25c307cbc6a" providerId="LiveId" clId="{24C977FB-22F2-45DD-8C80-BB925683B821}" dt="2025-10-18T20:36:39.380" v="3230" actId="26606"/>
          <ac:spMkLst>
            <pc:docMk/>
            <pc:sldMk cId="3573244073" sldId="260"/>
            <ac:spMk id="3" creationId="{00000000-0000-0000-0000-000000000000}"/>
          </ac:spMkLst>
        </pc:spChg>
        <pc:spChg chg="add">
          <ac:chgData name="Stephanie Christian-Carpenter" userId="c8a7f25c307cbc6a" providerId="LiveId" clId="{24C977FB-22F2-45DD-8C80-BB925683B821}" dt="2025-10-18T20:36:39.380" v="3230" actId="26606"/>
          <ac:spMkLst>
            <pc:docMk/>
            <pc:sldMk cId="3573244073" sldId="260"/>
            <ac:spMk id="13" creationId="{D7A453D2-15D8-4403-815F-291FA16340D9}"/>
          </ac:spMkLst>
        </pc:spChg>
        <pc:spChg chg="add">
          <ac:chgData name="Stephanie Christian-Carpenter" userId="c8a7f25c307cbc6a" providerId="LiveId" clId="{24C977FB-22F2-45DD-8C80-BB925683B821}" dt="2025-10-18T20:36:39.380" v="3230" actId="26606"/>
          <ac:spMkLst>
            <pc:docMk/>
            <pc:sldMk cId="3573244073" sldId="260"/>
            <ac:spMk id="15" creationId="{8161EA6B-09CA-445B-AB0D-8DF76FA92DEF}"/>
          </ac:spMkLst>
        </pc:spChg>
        <pc:spChg chg="add">
          <ac:chgData name="Stephanie Christian-Carpenter" userId="c8a7f25c307cbc6a" providerId="LiveId" clId="{24C977FB-22F2-45DD-8C80-BB925683B821}" dt="2025-10-18T20:36:39.380" v="3230" actId="26606"/>
          <ac:spMkLst>
            <pc:docMk/>
            <pc:sldMk cId="3573244073" sldId="260"/>
            <ac:spMk id="25" creationId="{B8114C98-A349-4111-A123-E8EAB86ABE30}"/>
          </ac:spMkLst>
        </pc:spChg>
        <pc:spChg chg="add">
          <ac:chgData name="Stephanie Christian-Carpenter" userId="c8a7f25c307cbc6a" providerId="LiveId" clId="{24C977FB-22F2-45DD-8C80-BB925683B821}" dt="2025-10-18T20:36:39.380" v="3230" actId="26606"/>
          <ac:spMkLst>
            <pc:docMk/>
            <pc:sldMk cId="3573244073" sldId="260"/>
            <ac:spMk id="39" creationId="{E2D3D3F2-ABBB-4453-B1C5-1BEBF7E4DD56}"/>
          </ac:spMkLst>
        </pc:spChg>
        <pc:grpChg chg="add">
          <ac:chgData name="Stephanie Christian-Carpenter" userId="c8a7f25c307cbc6a" providerId="LiveId" clId="{24C977FB-22F2-45DD-8C80-BB925683B821}" dt="2025-10-18T20:36:39.380" v="3230" actId="26606"/>
          <ac:grpSpMkLst>
            <pc:docMk/>
            <pc:sldMk cId="3573244073" sldId="260"/>
            <ac:grpSpMk id="17" creationId="{1EA1DAFF-CECA-492F-BFA1-22C64956B8D9}"/>
          </ac:grpSpMkLst>
        </pc:grpChg>
        <pc:grpChg chg="add">
          <ac:chgData name="Stephanie Christian-Carpenter" userId="c8a7f25c307cbc6a" providerId="LiveId" clId="{24C977FB-22F2-45DD-8C80-BB925683B821}" dt="2025-10-18T20:36:39.380" v="3230" actId="26606"/>
          <ac:grpSpMkLst>
            <pc:docMk/>
            <pc:sldMk cId="3573244073" sldId="260"/>
            <ac:grpSpMk id="27" creationId="{670FB431-AE18-414D-92F4-1D12D1991152}"/>
          </ac:grpSpMkLst>
        </pc:grpChg>
        <pc:grpChg chg="add">
          <ac:chgData name="Stephanie Christian-Carpenter" userId="c8a7f25c307cbc6a" providerId="LiveId" clId="{24C977FB-22F2-45DD-8C80-BB925683B821}" dt="2025-10-18T20:36:39.380" v="3230" actId="26606"/>
          <ac:grpSpMkLst>
            <pc:docMk/>
            <pc:sldMk cId="3573244073" sldId="260"/>
            <ac:grpSpMk id="33" creationId="{AF19A774-30A5-488B-9BAF-629C6440294E}"/>
          </ac:grpSpMkLst>
        </pc:grpChg>
        <pc:picChg chg="mod">
          <ac:chgData name="Stephanie Christian-Carpenter" userId="c8a7f25c307cbc6a" providerId="LiveId" clId="{24C977FB-22F2-45DD-8C80-BB925683B821}" dt="2025-10-18T20:36:39.380" v="3230" actId="26606"/>
          <ac:picMkLst>
            <pc:docMk/>
            <pc:sldMk cId="3573244073" sldId="260"/>
            <ac:picMk id="6" creationId="{DB8E1EEB-A0CF-C07E-C5C8-5BBCB57A511E}"/>
          </ac:picMkLst>
        </pc:picChg>
      </pc:sldChg>
      <pc:sldChg chg="addSp delSp modSp add mod setBg setClrOvrMap delDesignElem">
        <pc:chgData name="Stephanie Christian-Carpenter" userId="c8a7f25c307cbc6a" providerId="LiveId" clId="{24C977FB-22F2-45DD-8C80-BB925683B821}" dt="2025-10-18T20:37:17.125" v="3234" actId="26606"/>
        <pc:sldMkLst>
          <pc:docMk/>
          <pc:sldMk cId="3655011496" sldId="261"/>
        </pc:sldMkLst>
        <pc:spChg chg="mod">
          <ac:chgData name="Stephanie Christian-Carpenter" userId="c8a7f25c307cbc6a" providerId="LiveId" clId="{24C977FB-22F2-45DD-8C80-BB925683B821}" dt="2025-10-18T20:37:17.125" v="3234" actId="26606"/>
          <ac:spMkLst>
            <pc:docMk/>
            <pc:sldMk cId="3655011496" sldId="261"/>
            <ac:spMk id="2" creationId="{00000000-0000-0000-0000-000000000000}"/>
          </ac:spMkLst>
        </pc:spChg>
        <pc:spChg chg="add">
          <ac:chgData name="Stephanie Christian-Carpenter" userId="c8a7f25c307cbc6a" providerId="LiveId" clId="{24C977FB-22F2-45DD-8C80-BB925683B821}" dt="2025-10-18T20:37:17.125" v="3234" actId="26606"/>
          <ac:spMkLst>
            <pc:docMk/>
            <pc:sldMk cId="3655011496" sldId="261"/>
            <ac:spMk id="23" creationId="{A3EFF7B1-6CB7-47D1-AD37-B870CA2B2151}"/>
          </ac:spMkLst>
        </pc:spChg>
        <pc:spChg chg="add">
          <ac:chgData name="Stephanie Christian-Carpenter" userId="c8a7f25c307cbc6a" providerId="LiveId" clId="{24C977FB-22F2-45DD-8C80-BB925683B821}" dt="2025-10-18T20:37:17.125" v="3234" actId="26606"/>
          <ac:spMkLst>
            <pc:docMk/>
            <pc:sldMk cId="3655011496" sldId="261"/>
            <ac:spMk id="25" creationId="{7FA2962B-21B6-4689-A95D-A8FF6ADE47F1}"/>
          </ac:spMkLst>
        </pc:spChg>
        <pc:spChg chg="del">
          <ac:chgData name="Stephanie Christian-Carpenter" userId="c8a7f25c307cbc6a" providerId="LiveId" clId="{24C977FB-22F2-45DD-8C80-BB925683B821}" dt="2025-10-18T19:37:27.458" v="144"/>
          <ac:spMkLst>
            <pc:docMk/>
            <pc:sldMk cId="3655011496" sldId="261"/>
            <ac:spMk id="31" creationId="{CC28BCC9-4093-4FD5-83EB-7EC297F51396}"/>
          </ac:spMkLst>
        </pc:spChg>
        <pc:spChg chg="add">
          <ac:chgData name="Stephanie Christian-Carpenter" userId="c8a7f25c307cbc6a" providerId="LiveId" clId="{24C977FB-22F2-45DD-8C80-BB925683B821}" dt="2025-10-18T20:37:17.125" v="3234" actId="26606"/>
          <ac:spMkLst>
            <pc:docMk/>
            <pc:sldMk cId="3655011496" sldId="261"/>
            <ac:spMk id="41" creationId="{A00D2CE1-35C1-46E6-BD59-CEE668BD90F4}"/>
          </ac:spMkLst>
        </pc:spChg>
        <pc:spChg chg="add">
          <ac:chgData name="Stephanie Christian-Carpenter" userId="c8a7f25c307cbc6a" providerId="LiveId" clId="{24C977FB-22F2-45DD-8C80-BB925683B821}" dt="2025-10-18T20:37:17.125" v="3234" actId="26606"/>
          <ac:spMkLst>
            <pc:docMk/>
            <pc:sldMk cId="3655011496" sldId="261"/>
            <ac:spMk id="49" creationId="{E18403B7-F2C7-4C07-8522-21C31910902C}"/>
          </ac:spMkLst>
        </pc:spChg>
        <pc:grpChg chg="del">
          <ac:chgData name="Stephanie Christian-Carpenter" userId="c8a7f25c307cbc6a" providerId="LiveId" clId="{24C977FB-22F2-45DD-8C80-BB925683B821}" dt="2025-10-18T19:37:27.458" v="144"/>
          <ac:grpSpMkLst>
            <pc:docMk/>
            <pc:sldMk cId="3655011496" sldId="261"/>
            <ac:grpSpMk id="22" creationId="{08BCF048-8940-4354-B9EC-5AD74E283CE3}"/>
          </ac:grpSpMkLst>
        </pc:grpChg>
        <pc:grpChg chg="add">
          <ac:chgData name="Stephanie Christian-Carpenter" userId="c8a7f25c307cbc6a" providerId="LiveId" clId="{24C977FB-22F2-45DD-8C80-BB925683B821}" dt="2025-10-18T20:37:17.125" v="3234" actId="26606"/>
          <ac:grpSpMkLst>
            <pc:docMk/>
            <pc:sldMk cId="3655011496" sldId="261"/>
            <ac:grpSpMk id="27" creationId="{A745280D-ED36-41FE-8EB1-CE597C99CFE8}"/>
          </ac:grpSpMkLst>
        </pc:grpChg>
        <pc:grpChg chg="add">
          <ac:chgData name="Stephanie Christian-Carpenter" userId="c8a7f25c307cbc6a" providerId="LiveId" clId="{24C977FB-22F2-45DD-8C80-BB925683B821}" dt="2025-10-18T20:37:17.125" v="3234" actId="26606"/>
          <ac:grpSpMkLst>
            <pc:docMk/>
            <pc:sldMk cId="3655011496" sldId="261"/>
            <ac:grpSpMk id="33" creationId="{80E95A5C-1E97-41C3-9DEC-245FF6DEBF1F}"/>
          </ac:grpSpMkLst>
        </pc:grpChg>
        <pc:grpChg chg="add">
          <ac:chgData name="Stephanie Christian-Carpenter" userId="c8a7f25c307cbc6a" providerId="LiveId" clId="{24C977FB-22F2-45DD-8C80-BB925683B821}" dt="2025-10-18T20:37:17.125" v="3234" actId="26606"/>
          <ac:grpSpMkLst>
            <pc:docMk/>
            <pc:sldMk cId="3655011496" sldId="261"/>
            <ac:grpSpMk id="43" creationId="{A58DCE86-9AE1-46D1-96D6-04B8B3EDF6FA}"/>
          </ac:grpSpMkLst>
        </pc:grpChg>
        <pc:grpChg chg="add">
          <ac:chgData name="Stephanie Christian-Carpenter" userId="c8a7f25c307cbc6a" providerId="LiveId" clId="{24C977FB-22F2-45DD-8C80-BB925683B821}" dt="2025-10-18T20:37:17.125" v="3234" actId="26606"/>
          <ac:grpSpMkLst>
            <pc:docMk/>
            <pc:sldMk cId="3655011496" sldId="261"/>
            <ac:grpSpMk id="51" creationId="{23B58CC6-A99E-43AF-A467-256F19287FB8}"/>
          </ac:grpSpMkLst>
        </pc:grpChg>
        <pc:graphicFrameChg chg="mod ord modGraphic">
          <ac:chgData name="Stephanie Christian-Carpenter" userId="c8a7f25c307cbc6a" providerId="LiveId" clId="{24C977FB-22F2-45DD-8C80-BB925683B821}" dt="2025-10-18T20:37:17.125" v="3234" actId="26606"/>
          <ac:graphicFrameMkLst>
            <pc:docMk/>
            <pc:sldMk cId="3655011496" sldId="261"/>
            <ac:graphicFrameMk id="18" creationId="{87DC66CE-53FA-182B-96D5-03F92DD35EAC}"/>
          </ac:graphicFrameMkLst>
        </pc:graphicFrameChg>
      </pc:sldChg>
      <pc:sldChg chg="addSp delSp modSp add mod setBg setClrOvrMap delDesignElem">
        <pc:chgData name="Stephanie Christian-Carpenter" userId="c8a7f25c307cbc6a" providerId="LiveId" clId="{24C977FB-22F2-45DD-8C80-BB925683B821}" dt="2025-10-18T20:58:09.998" v="3575" actId="20577"/>
        <pc:sldMkLst>
          <pc:docMk/>
          <pc:sldMk cId="4252742289" sldId="264"/>
        </pc:sldMkLst>
        <pc:spChg chg="mod">
          <ac:chgData name="Stephanie Christian-Carpenter" userId="c8a7f25c307cbc6a" providerId="LiveId" clId="{24C977FB-22F2-45DD-8C80-BB925683B821}" dt="2025-10-18T20:58:09.998" v="3575" actId="20577"/>
          <ac:spMkLst>
            <pc:docMk/>
            <pc:sldMk cId="4252742289" sldId="264"/>
            <ac:spMk id="2" creationId="{00000000-0000-0000-0000-000000000000}"/>
          </ac:spMkLst>
        </pc:spChg>
        <pc:spChg chg="add">
          <ac:chgData name="Stephanie Christian-Carpenter" userId="c8a7f25c307cbc6a" providerId="LiveId" clId="{24C977FB-22F2-45DD-8C80-BB925683B821}" dt="2025-10-18T20:37:24.717" v="3235" actId="26606"/>
          <ac:spMkLst>
            <pc:docMk/>
            <pc:sldMk cId="4252742289" sldId="264"/>
            <ac:spMk id="29" creationId="{A3EFF7B1-6CB7-47D1-AD37-B870CA2B2151}"/>
          </ac:spMkLst>
        </pc:spChg>
        <pc:spChg chg="add">
          <ac:chgData name="Stephanie Christian-Carpenter" userId="c8a7f25c307cbc6a" providerId="LiveId" clId="{24C977FB-22F2-45DD-8C80-BB925683B821}" dt="2025-10-18T20:37:24.717" v="3235" actId="26606"/>
          <ac:spMkLst>
            <pc:docMk/>
            <pc:sldMk cId="4252742289" sldId="264"/>
            <ac:spMk id="31" creationId="{7FA2962B-21B6-4689-A95D-A8FF6ADE47F1}"/>
          </ac:spMkLst>
        </pc:spChg>
        <pc:spChg chg="del">
          <ac:chgData name="Stephanie Christian-Carpenter" userId="c8a7f25c307cbc6a" providerId="LiveId" clId="{24C977FB-22F2-45DD-8C80-BB925683B821}" dt="2025-10-18T19:38:05.298" v="147"/>
          <ac:spMkLst>
            <pc:docMk/>
            <pc:sldMk cId="4252742289" sldId="264"/>
            <ac:spMk id="32" creationId="{F9ED434F-8767-46CC-B26B-5AF62FF01E66}"/>
          </ac:spMkLst>
        </pc:spChg>
        <pc:spChg chg="add">
          <ac:chgData name="Stephanie Christian-Carpenter" userId="c8a7f25c307cbc6a" providerId="LiveId" clId="{24C977FB-22F2-45DD-8C80-BB925683B821}" dt="2025-10-18T20:37:24.717" v="3235" actId="26606"/>
          <ac:spMkLst>
            <pc:docMk/>
            <pc:sldMk cId="4252742289" sldId="264"/>
            <ac:spMk id="47" creationId="{A00D2CE1-35C1-46E6-BD59-CEE668BD90F4}"/>
          </ac:spMkLst>
        </pc:spChg>
        <pc:spChg chg="add">
          <ac:chgData name="Stephanie Christian-Carpenter" userId="c8a7f25c307cbc6a" providerId="LiveId" clId="{24C977FB-22F2-45DD-8C80-BB925683B821}" dt="2025-10-18T20:37:24.717" v="3235" actId="26606"/>
          <ac:spMkLst>
            <pc:docMk/>
            <pc:sldMk cId="4252742289" sldId="264"/>
            <ac:spMk id="55" creationId="{E18403B7-F2C7-4C07-8522-21C31910902C}"/>
          </ac:spMkLst>
        </pc:spChg>
        <pc:grpChg chg="del">
          <ac:chgData name="Stephanie Christian-Carpenter" userId="c8a7f25c307cbc6a" providerId="LiveId" clId="{24C977FB-22F2-45DD-8C80-BB925683B821}" dt="2025-10-18T19:38:05.298" v="147"/>
          <ac:grpSpMkLst>
            <pc:docMk/>
            <pc:sldMk cId="4252742289" sldId="264"/>
            <ac:grpSpMk id="28" creationId="{2F448CB3-7B4F-45D7-B7C0-DF553DF61453}"/>
          </ac:grpSpMkLst>
        </pc:grpChg>
        <pc:grpChg chg="add">
          <ac:chgData name="Stephanie Christian-Carpenter" userId="c8a7f25c307cbc6a" providerId="LiveId" clId="{24C977FB-22F2-45DD-8C80-BB925683B821}" dt="2025-10-18T20:37:24.717" v="3235" actId="26606"/>
          <ac:grpSpMkLst>
            <pc:docMk/>
            <pc:sldMk cId="4252742289" sldId="264"/>
            <ac:grpSpMk id="33" creationId="{A745280D-ED36-41FE-8EB1-CE597C99CFE8}"/>
          </ac:grpSpMkLst>
        </pc:grpChg>
        <pc:grpChg chg="add">
          <ac:chgData name="Stephanie Christian-Carpenter" userId="c8a7f25c307cbc6a" providerId="LiveId" clId="{24C977FB-22F2-45DD-8C80-BB925683B821}" dt="2025-10-18T20:37:24.717" v="3235" actId="26606"/>
          <ac:grpSpMkLst>
            <pc:docMk/>
            <pc:sldMk cId="4252742289" sldId="264"/>
            <ac:grpSpMk id="39" creationId="{80E95A5C-1E97-41C3-9DEC-245FF6DEBF1F}"/>
          </ac:grpSpMkLst>
        </pc:grpChg>
        <pc:grpChg chg="add">
          <ac:chgData name="Stephanie Christian-Carpenter" userId="c8a7f25c307cbc6a" providerId="LiveId" clId="{24C977FB-22F2-45DD-8C80-BB925683B821}" dt="2025-10-18T20:37:24.717" v="3235" actId="26606"/>
          <ac:grpSpMkLst>
            <pc:docMk/>
            <pc:sldMk cId="4252742289" sldId="264"/>
            <ac:grpSpMk id="49" creationId="{A58DCE86-9AE1-46D1-96D6-04B8B3EDF6FA}"/>
          </ac:grpSpMkLst>
        </pc:grpChg>
        <pc:grpChg chg="add">
          <ac:chgData name="Stephanie Christian-Carpenter" userId="c8a7f25c307cbc6a" providerId="LiveId" clId="{24C977FB-22F2-45DD-8C80-BB925683B821}" dt="2025-10-18T20:37:24.717" v="3235" actId="26606"/>
          <ac:grpSpMkLst>
            <pc:docMk/>
            <pc:sldMk cId="4252742289" sldId="264"/>
            <ac:grpSpMk id="57" creationId="{23B58CC6-A99E-43AF-A467-256F19287FB8}"/>
          </ac:grpSpMkLst>
        </pc:grpChg>
        <pc:graphicFrameChg chg="mod ord modGraphic">
          <ac:chgData name="Stephanie Christian-Carpenter" userId="c8a7f25c307cbc6a" providerId="LiveId" clId="{24C977FB-22F2-45DD-8C80-BB925683B821}" dt="2025-10-18T20:37:24.717" v="3235" actId="26606"/>
          <ac:graphicFrameMkLst>
            <pc:docMk/>
            <pc:sldMk cId="4252742289" sldId="264"/>
            <ac:graphicFrameMk id="24" creationId="{C68DAFB6-229B-2BA7-6E93-56457C13A787}"/>
          </ac:graphicFrameMkLst>
        </pc:graphicFrameChg>
      </pc:sldChg>
      <pc:sldChg chg="delSp modSp add mod setBg delDesignElem">
        <pc:chgData name="Stephanie Christian-Carpenter" userId="c8a7f25c307cbc6a" providerId="LiveId" clId="{24C977FB-22F2-45DD-8C80-BB925683B821}" dt="2025-10-18T19:36:02.668" v="59" actId="14100"/>
        <pc:sldMkLst>
          <pc:docMk/>
          <pc:sldMk cId="600637386" sldId="698"/>
        </pc:sldMkLst>
        <pc:spChg chg="mod">
          <ac:chgData name="Stephanie Christian-Carpenter" userId="c8a7f25c307cbc6a" providerId="LiveId" clId="{24C977FB-22F2-45DD-8C80-BB925683B821}" dt="2025-10-18T19:35:34.068" v="56" actId="27636"/>
          <ac:spMkLst>
            <pc:docMk/>
            <pc:sldMk cId="600637386" sldId="698"/>
            <ac:spMk id="5" creationId="{FE194B54-9060-B1C0-2B9C-45AAAA4E83F8}"/>
          </ac:spMkLst>
        </pc:spChg>
        <pc:spChg chg="del">
          <ac:chgData name="Stephanie Christian-Carpenter" userId="c8a7f25c307cbc6a" providerId="LiveId" clId="{24C977FB-22F2-45DD-8C80-BB925683B821}" dt="2025-10-18T19:35:33.944" v="55"/>
          <ac:spMkLst>
            <pc:docMk/>
            <pc:sldMk cId="600637386" sldId="698"/>
            <ac:spMk id="8" creationId="{B219AE65-9B94-44EA-BEF3-EF4BFA169C81}"/>
          </ac:spMkLst>
        </pc:spChg>
        <pc:spChg chg="del">
          <ac:chgData name="Stephanie Christian-Carpenter" userId="c8a7f25c307cbc6a" providerId="LiveId" clId="{24C977FB-22F2-45DD-8C80-BB925683B821}" dt="2025-10-18T19:35:33.944" v="55"/>
          <ac:spMkLst>
            <pc:docMk/>
            <pc:sldMk cId="600637386" sldId="698"/>
            <ac:spMk id="10" creationId="{F0C81A57-9CD5-461B-8FFE-4A8CB6CFBE01}"/>
          </ac:spMkLst>
        </pc:spChg>
        <pc:grpChg chg="del">
          <ac:chgData name="Stephanie Christian-Carpenter" userId="c8a7f25c307cbc6a" providerId="LiveId" clId="{24C977FB-22F2-45DD-8C80-BB925683B821}" dt="2025-10-18T19:35:33.944" v="55"/>
          <ac:grpSpMkLst>
            <pc:docMk/>
            <pc:sldMk cId="600637386" sldId="698"/>
            <ac:grpSpMk id="12" creationId="{3086C462-37F4-494D-8292-CCB95221CC1A}"/>
          </ac:grpSpMkLst>
        </pc:grpChg>
        <pc:graphicFrameChg chg="mod">
          <ac:chgData name="Stephanie Christian-Carpenter" userId="c8a7f25c307cbc6a" providerId="LiveId" clId="{24C977FB-22F2-45DD-8C80-BB925683B821}" dt="2025-10-18T19:36:02.668" v="59" actId="14100"/>
          <ac:graphicFrameMkLst>
            <pc:docMk/>
            <pc:sldMk cId="600637386" sldId="698"/>
            <ac:graphicFrameMk id="18" creationId="{98725747-26E5-D12E-8AA1-FD4F5EC3415A}"/>
          </ac:graphicFrameMkLst>
        </pc:graphicFrameChg>
        <pc:cxnChg chg="del">
          <ac:chgData name="Stephanie Christian-Carpenter" userId="c8a7f25c307cbc6a" providerId="LiveId" clId="{24C977FB-22F2-45DD-8C80-BB925683B821}" dt="2025-10-18T19:35:33.944" v="55"/>
          <ac:cxnSpMkLst>
            <pc:docMk/>
            <pc:sldMk cId="600637386" sldId="698"/>
            <ac:cxnSpMk id="16" creationId="{AD23B2CD-009B-425A-9616-1E1AD1D5AB46}"/>
          </ac:cxnSpMkLst>
        </pc:cxnChg>
      </pc:sldChg>
      <pc:sldChg chg="addSp modSp add mod setBg">
        <pc:chgData name="Stephanie Christian-Carpenter" userId="c8a7f25c307cbc6a" providerId="LiveId" clId="{24C977FB-22F2-45DD-8C80-BB925683B821}" dt="2025-10-18T20:57:50.187" v="3574" actId="20577"/>
        <pc:sldMkLst>
          <pc:docMk/>
          <pc:sldMk cId="2041415926" sldId="710"/>
        </pc:sldMkLst>
        <pc:spChg chg="mod">
          <ac:chgData name="Stephanie Christian-Carpenter" userId="c8a7f25c307cbc6a" providerId="LiveId" clId="{24C977FB-22F2-45DD-8C80-BB925683B821}" dt="2025-10-18T20:57:50.187" v="3574" actId="20577"/>
          <ac:spMkLst>
            <pc:docMk/>
            <pc:sldMk cId="2041415926" sldId="710"/>
            <ac:spMk id="2" creationId="{2C72D6C9-5E98-2A12-032E-6BB01A511C02}"/>
          </ac:spMkLst>
        </pc:spChg>
        <pc:spChg chg="add">
          <ac:chgData name="Stephanie Christian-Carpenter" userId="c8a7f25c307cbc6a" providerId="LiveId" clId="{24C977FB-22F2-45DD-8C80-BB925683B821}" dt="2025-10-18T20:37:06.570" v="3233" actId="26606"/>
          <ac:spMkLst>
            <pc:docMk/>
            <pc:sldMk cId="2041415926" sldId="710"/>
            <ac:spMk id="5135" creationId="{4585881B-0E59-429C-BDFD-2DD5F4822276}"/>
          </ac:spMkLst>
        </pc:spChg>
        <pc:grpChg chg="add">
          <ac:chgData name="Stephanie Christian-Carpenter" userId="c8a7f25c307cbc6a" providerId="LiveId" clId="{24C977FB-22F2-45DD-8C80-BB925683B821}" dt="2025-10-18T20:37:06.570" v="3233" actId="26606"/>
          <ac:grpSpMkLst>
            <pc:docMk/>
            <pc:sldMk cId="2041415926" sldId="710"/>
            <ac:grpSpMk id="5137" creationId="{FBC8B6C8-85BC-486C-8279-C77598FA8551}"/>
          </ac:grpSpMkLst>
        </pc:grpChg>
        <pc:picChg chg="mod">
          <ac:chgData name="Stephanie Christian-Carpenter" userId="c8a7f25c307cbc6a" providerId="LiveId" clId="{24C977FB-22F2-45DD-8C80-BB925683B821}" dt="2025-10-18T20:37:06.570" v="3233" actId="26606"/>
          <ac:picMkLst>
            <pc:docMk/>
            <pc:sldMk cId="2041415926" sldId="710"/>
            <ac:picMk id="5124" creationId="{96F279F1-9BB0-111A-0D8A-6F8AE434D7C3}"/>
          </ac:picMkLst>
        </pc:picChg>
        <pc:picChg chg="mod">
          <ac:chgData name="Stephanie Christian-Carpenter" userId="c8a7f25c307cbc6a" providerId="LiveId" clId="{24C977FB-22F2-45DD-8C80-BB925683B821}" dt="2025-10-18T20:37:06.570" v="3233" actId="26606"/>
          <ac:picMkLst>
            <pc:docMk/>
            <pc:sldMk cId="2041415926" sldId="710"/>
            <ac:picMk id="5126" creationId="{D6937D7A-D2C7-207A-C329-68EAE965D81E}"/>
          </ac:picMkLst>
        </pc:picChg>
        <pc:picChg chg="mod ord">
          <ac:chgData name="Stephanie Christian-Carpenter" userId="c8a7f25c307cbc6a" providerId="LiveId" clId="{24C977FB-22F2-45DD-8C80-BB925683B821}" dt="2025-10-18T20:37:06.570" v="3233" actId="26606"/>
          <ac:picMkLst>
            <pc:docMk/>
            <pc:sldMk cId="2041415926" sldId="710"/>
            <ac:picMk id="5130" creationId="{A38A5B49-152B-F748-BF56-1C0B2F35B76D}"/>
          </ac:picMkLst>
        </pc:picChg>
      </pc:sldChg>
      <pc:sldChg chg="addSp modSp new mod setBg">
        <pc:chgData name="Stephanie Christian-Carpenter" userId="c8a7f25c307cbc6a" providerId="LiveId" clId="{24C977FB-22F2-45DD-8C80-BB925683B821}" dt="2025-10-18T20:59:54.017" v="3588" actId="20577"/>
        <pc:sldMkLst>
          <pc:docMk/>
          <pc:sldMk cId="2482076219" sldId="711"/>
        </pc:sldMkLst>
        <pc:spChg chg="mod">
          <ac:chgData name="Stephanie Christian-Carpenter" userId="c8a7f25c307cbc6a" providerId="LiveId" clId="{24C977FB-22F2-45DD-8C80-BB925683B821}" dt="2025-10-18T20:38:14.479" v="3242" actId="26606"/>
          <ac:spMkLst>
            <pc:docMk/>
            <pc:sldMk cId="2482076219" sldId="711"/>
            <ac:spMk id="2" creationId="{934C2ADF-171B-95B9-2588-919492E920FE}"/>
          </ac:spMkLst>
        </pc:spChg>
        <pc:spChg chg="mod">
          <ac:chgData name="Stephanie Christian-Carpenter" userId="c8a7f25c307cbc6a" providerId="LiveId" clId="{24C977FB-22F2-45DD-8C80-BB925683B821}" dt="2025-10-18T20:59:54.017" v="3588" actId="20577"/>
          <ac:spMkLst>
            <pc:docMk/>
            <pc:sldMk cId="2482076219" sldId="711"/>
            <ac:spMk id="3" creationId="{2D66AB21-4B3D-187E-9C85-A6014507B98D}"/>
          </ac:spMkLst>
        </pc:spChg>
        <pc:spChg chg="add">
          <ac:chgData name="Stephanie Christian-Carpenter" userId="c8a7f25c307cbc6a" providerId="LiveId" clId="{24C977FB-22F2-45DD-8C80-BB925683B821}" dt="2025-10-18T20:38:14.479" v="3242" actId="26606"/>
          <ac:spMkLst>
            <pc:docMk/>
            <pc:sldMk cId="2482076219" sldId="711"/>
            <ac:spMk id="8" creationId="{5A0118C5-4F8D-4CF4-BADD-53FEACC6C42A}"/>
          </ac:spMkLst>
        </pc:spChg>
        <pc:spChg chg="add">
          <ac:chgData name="Stephanie Christian-Carpenter" userId="c8a7f25c307cbc6a" providerId="LiveId" clId="{24C977FB-22F2-45DD-8C80-BB925683B821}" dt="2025-10-18T20:38:14.479" v="3242" actId="26606"/>
          <ac:spMkLst>
            <pc:docMk/>
            <pc:sldMk cId="2482076219" sldId="711"/>
            <ac:spMk id="10" creationId="{4E0A5C5C-2A95-428E-9F6A-0D29EBD57C9F}"/>
          </ac:spMkLst>
        </pc:spChg>
        <pc:spChg chg="add">
          <ac:chgData name="Stephanie Christian-Carpenter" userId="c8a7f25c307cbc6a" providerId="LiveId" clId="{24C977FB-22F2-45DD-8C80-BB925683B821}" dt="2025-10-18T20:38:14.479" v="3242" actId="26606"/>
          <ac:spMkLst>
            <pc:docMk/>
            <pc:sldMk cId="2482076219" sldId="711"/>
            <ac:spMk id="12" creationId="{1056F38F-7C4E-461D-8709-7D0024AE1F79}"/>
          </ac:spMkLst>
        </pc:spChg>
        <pc:spChg chg="add">
          <ac:chgData name="Stephanie Christian-Carpenter" userId="c8a7f25c307cbc6a" providerId="LiveId" clId="{24C977FB-22F2-45DD-8C80-BB925683B821}" dt="2025-10-18T20:38:14.479" v="3242" actId="26606"/>
          <ac:spMkLst>
            <pc:docMk/>
            <pc:sldMk cId="2482076219" sldId="711"/>
            <ac:spMk id="14" creationId="{C7278469-3C3C-49CE-AEEE-E176A4900B78}"/>
          </ac:spMkLst>
        </pc:spChg>
        <pc:spChg chg="add">
          <ac:chgData name="Stephanie Christian-Carpenter" userId="c8a7f25c307cbc6a" providerId="LiveId" clId="{24C977FB-22F2-45DD-8C80-BB925683B821}" dt="2025-10-18T20:38:14.479" v="3242" actId="26606"/>
          <ac:spMkLst>
            <pc:docMk/>
            <pc:sldMk cId="2482076219" sldId="711"/>
            <ac:spMk id="20" creationId="{4C6598AB-1C17-4D54-951C-A082D94ACB7A}"/>
          </ac:spMkLst>
        </pc:spChg>
        <pc:spChg chg="add">
          <ac:chgData name="Stephanie Christian-Carpenter" userId="c8a7f25c307cbc6a" providerId="LiveId" clId="{24C977FB-22F2-45DD-8C80-BB925683B821}" dt="2025-10-18T20:38:14.479" v="3242" actId="26606"/>
          <ac:spMkLst>
            <pc:docMk/>
            <pc:sldMk cId="2482076219" sldId="711"/>
            <ac:spMk id="22" creationId="{C83B66D7-137D-4AC1-B172-53D60F08BEB5}"/>
          </ac:spMkLst>
        </pc:spChg>
        <pc:spChg chg="add">
          <ac:chgData name="Stephanie Christian-Carpenter" userId="c8a7f25c307cbc6a" providerId="LiveId" clId="{24C977FB-22F2-45DD-8C80-BB925683B821}" dt="2025-10-18T20:38:14.479" v="3242" actId="26606"/>
          <ac:spMkLst>
            <pc:docMk/>
            <pc:sldMk cId="2482076219" sldId="711"/>
            <ac:spMk id="24" creationId="{F6B92503-6984-4D15-8B98-8718709B785D}"/>
          </ac:spMkLst>
        </pc:spChg>
        <pc:spChg chg="add">
          <ac:chgData name="Stephanie Christian-Carpenter" userId="c8a7f25c307cbc6a" providerId="LiveId" clId="{24C977FB-22F2-45DD-8C80-BB925683B821}" dt="2025-10-18T20:38:14.479" v="3242" actId="26606"/>
          <ac:spMkLst>
            <pc:docMk/>
            <pc:sldMk cId="2482076219" sldId="711"/>
            <ac:spMk id="26" creationId="{08DDF938-524E-4C18-A47D-C00627832366}"/>
          </ac:spMkLst>
        </pc:spChg>
      </pc:sldChg>
      <pc:sldChg chg="addSp delSp modSp add mod setBg delDesignElem">
        <pc:chgData name="Stephanie Christian-Carpenter" userId="c8a7f25c307cbc6a" providerId="LiveId" clId="{24C977FB-22F2-45DD-8C80-BB925683B821}" dt="2025-10-18T20:58:48.891" v="3586" actId="20577"/>
        <pc:sldMkLst>
          <pc:docMk/>
          <pc:sldMk cId="3101128479" sldId="714"/>
        </pc:sldMkLst>
        <pc:spChg chg="mod ord">
          <ac:chgData name="Stephanie Christian-Carpenter" userId="c8a7f25c307cbc6a" providerId="LiveId" clId="{24C977FB-22F2-45DD-8C80-BB925683B821}" dt="2025-10-18T20:37:46.306" v="3238" actId="26606"/>
          <ac:spMkLst>
            <pc:docMk/>
            <pc:sldMk cId="3101128479" sldId="714"/>
            <ac:spMk id="2" creationId="{1C857ACC-06C7-6C7C-0399-736176E45346}"/>
          </ac:spMkLst>
        </pc:spChg>
        <pc:spChg chg="mod">
          <ac:chgData name="Stephanie Christian-Carpenter" userId="c8a7f25c307cbc6a" providerId="LiveId" clId="{24C977FB-22F2-45DD-8C80-BB925683B821}" dt="2025-10-18T20:58:48.891" v="3586" actId="20577"/>
          <ac:spMkLst>
            <pc:docMk/>
            <pc:sldMk cId="3101128479" sldId="714"/>
            <ac:spMk id="3" creationId="{616E8CE1-2BE1-C70A-64AD-166F9A103EB5}"/>
          </ac:spMkLst>
        </pc:spChg>
        <pc:spChg chg="add del">
          <ac:chgData name="Stephanie Christian-Carpenter" userId="c8a7f25c307cbc6a" providerId="LiveId" clId="{24C977FB-22F2-45DD-8C80-BB925683B821}" dt="2025-10-18T19:39:19.829" v="174" actId="26606"/>
          <ac:spMkLst>
            <pc:docMk/>
            <pc:sldMk cId="3101128479" sldId="714"/>
            <ac:spMk id="1028" creationId="{04812C46-200A-4DEB-A05E-3ED6C68C2387}"/>
          </ac:spMkLst>
        </pc:spChg>
        <pc:spChg chg="add del">
          <ac:chgData name="Stephanie Christian-Carpenter" userId="c8a7f25c307cbc6a" providerId="LiveId" clId="{24C977FB-22F2-45DD-8C80-BB925683B821}" dt="2025-10-18T19:39:19.829" v="174" actId="26606"/>
          <ac:spMkLst>
            <pc:docMk/>
            <pc:sldMk cId="3101128479" sldId="714"/>
            <ac:spMk id="1033" creationId="{D1EA859B-E555-4109-94F3-6700E046E008}"/>
          </ac:spMkLst>
        </pc:spChg>
        <pc:spChg chg="add del">
          <ac:chgData name="Stephanie Christian-Carpenter" userId="c8a7f25c307cbc6a" providerId="LiveId" clId="{24C977FB-22F2-45DD-8C80-BB925683B821}" dt="2025-10-18T20:37:46.306" v="3238" actId="26606"/>
          <ac:spMkLst>
            <pc:docMk/>
            <pc:sldMk cId="3101128479" sldId="714"/>
            <ac:spMk id="1035" creationId="{C0BDBCD2-E081-43AB-9119-C55465E59757}"/>
          </ac:spMkLst>
        </pc:spChg>
        <pc:spChg chg="add del">
          <ac:chgData name="Stephanie Christian-Carpenter" userId="c8a7f25c307cbc6a" providerId="LiveId" clId="{24C977FB-22F2-45DD-8C80-BB925683B821}" dt="2025-10-18T20:37:46.306" v="3238" actId="26606"/>
          <ac:spMkLst>
            <pc:docMk/>
            <pc:sldMk cId="3101128479" sldId="714"/>
            <ac:spMk id="1036" creationId="{0288C6B4-AFC3-407F-A595-EFFD38D4CCAF}"/>
          </ac:spMkLst>
        </pc:spChg>
        <pc:spChg chg="add del">
          <ac:chgData name="Stephanie Christian-Carpenter" userId="c8a7f25c307cbc6a" providerId="LiveId" clId="{24C977FB-22F2-45DD-8C80-BB925683B821}" dt="2025-10-18T20:37:46.306" v="3238" actId="26606"/>
          <ac:spMkLst>
            <pc:docMk/>
            <pc:sldMk cId="3101128479" sldId="714"/>
            <ac:spMk id="1037" creationId="{98E79BE4-34FE-485A-98A5-92CE8F7C4743}"/>
          </ac:spMkLst>
        </pc:spChg>
        <pc:spChg chg="add del">
          <ac:chgData name="Stephanie Christian-Carpenter" userId="c8a7f25c307cbc6a" providerId="LiveId" clId="{24C977FB-22F2-45DD-8C80-BB925683B821}" dt="2025-10-18T20:37:46.306" v="3238" actId="26606"/>
          <ac:spMkLst>
            <pc:docMk/>
            <pc:sldMk cId="3101128479" sldId="714"/>
            <ac:spMk id="1038" creationId="{CF236821-17FE-429B-8D2C-08E13A64EA40}"/>
          </ac:spMkLst>
        </pc:spChg>
        <pc:spChg chg="add del">
          <ac:chgData name="Stephanie Christian-Carpenter" userId="c8a7f25c307cbc6a" providerId="LiveId" clId="{24C977FB-22F2-45DD-8C80-BB925683B821}" dt="2025-10-18T20:37:46.306" v="3238" actId="26606"/>
          <ac:spMkLst>
            <pc:docMk/>
            <pc:sldMk cId="3101128479" sldId="714"/>
            <ac:spMk id="1039" creationId="{7A5F0580-5EE9-419F-96EE-B6529EF6E7D0}"/>
          </ac:spMkLst>
        </pc:spChg>
        <pc:spChg chg="add del">
          <ac:chgData name="Stephanie Christian-Carpenter" userId="c8a7f25c307cbc6a" providerId="LiveId" clId="{24C977FB-22F2-45DD-8C80-BB925683B821}" dt="2025-10-18T20:37:46.234" v="3237" actId="26606"/>
          <ac:spMkLst>
            <pc:docMk/>
            <pc:sldMk cId="3101128479" sldId="714"/>
            <ac:spMk id="1041" creationId="{D7A453D2-15D8-4403-815F-291FA16340D9}"/>
          </ac:spMkLst>
        </pc:spChg>
        <pc:spChg chg="del">
          <ac:chgData name="Stephanie Christian-Carpenter" userId="c8a7f25c307cbc6a" providerId="LiveId" clId="{24C977FB-22F2-45DD-8C80-BB925683B821}" dt="2025-10-18T19:39:13.109" v="172"/>
          <ac:spMkLst>
            <pc:docMk/>
            <pc:sldMk cId="3101128479" sldId="714"/>
            <ac:spMk id="1042" creationId="{079CE317-680B-449C-A423-71C1FE069B4C}"/>
          </ac:spMkLst>
        </pc:spChg>
        <pc:spChg chg="add del">
          <ac:chgData name="Stephanie Christian-Carpenter" userId="c8a7f25c307cbc6a" providerId="LiveId" clId="{24C977FB-22F2-45DD-8C80-BB925683B821}" dt="2025-10-18T20:37:46.234" v="3237" actId="26606"/>
          <ac:spMkLst>
            <pc:docMk/>
            <pc:sldMk cId="3101128479" sldId="714"/>
            <ac:spMk id="1043" creationId="{8161EA6B-09CA-445B-AB0D-8DF76FA92DEF}"/>
          </ac:spMkLst>
        </pc:spChg>
        <pc:spChg chg="del">
          <ac:chgData name="Stephanie Christian-Carpenter" userId="c8a7f25c307cbc6a" providerId="LiveId" clId="{24C977FB-22F2-45DD-8C80-BB925683B821}" dt="2025-10-18T19:39:13.109" v="172"/>
          <ac:spMkLst>
            <pc:docMk/>
            <pc:sldMk cId="3101128479" sldId="714"/>
            <ac:spMk id="1044" creationId="{643780CE-2BE5-46F6-97B2-60DF30217ED3}"/>
          </ac:spMkLst>
        </pc:spChg>
        <pc:spChg chg="del">
          <ac:chgData name="Stephanie Christian-Carpenter" userId="c8a7f25c307cbc6a" providerId="LiveId" clId="{24C977FB-22F2-45DD-8C80-BB925683B821}" dt="2025-10-18T19:39:13.109" v="172"/>
          <ac:spMkLst>
            <pc:docMk/>
            <pc:sldMk cId="3101128479" sldId="714"/>
            <ac:spMk id="1046" creationId="{61A87A49-68E6-459E-A5A6-46229FF42125}"/>
          </ac:spMkLst>
        </pc:spChg>
        <pc:spChg chg="del">
          <ac:chgData name="Stephanie Christian-Carpenter" userId="c8a7f25c307cbc6a" providerId="LiveId" clId="{24C977FB-22F2-45DD-8C80-BB925683B821}" dt="2025-10-18T19:39:13.109" v="172"/>
          <ac:spMkLst>
            <pc:docMk/>
            <pc:sldMk cId="3101128479" sldId="714"/>
            <ac:spMk id="1048" creationId="{F6ACD5FC-CAFE-48EB-B765-60EED2E052F0}"/>
          </ac:spMkLst>
        </pc:spChg>
        <pc:spChg chg="del">
          <ac:chgData name="Stephanie Christian-Carpenter" userId="c8a7f25c307cbc6a" providerId="LiveId" clId="{24C977FB-22F2-45DD-8C80-BB925683B821}" dt="2025-10-18T19:39:13.109" v="172"/>
          <ac:spMkLst>
            <pc:docMk/>
            <pc:sldMk cId="3101128479" sldId="714"/>
            <ac:spMk id="1050" creationId="{9F33B405-D785-4738-B1C0-6A0AA5E98286}"/>
          </ac:spMkLst>
        </pc:spChg>
        <pc:spChg chg="del">
          <ac:chgData name="Stephanie Christian-Carpenter" userId="c8a7f25c307cbc6a" providerId="LiveId" clId="{24C977FB-22F2-45DD-8C80-BB925683B821}" dt="2025-10-18T19:39:13.109" v="172"/>
          <ac:spMkLst>
            <pc:docMk/>
            <pc:sldMk cId="3101128479" sldId="714"/>
            <ac:spMk id="1052" creationId="{4233DC0E-DE6C-4FB6-A529-51B162641AB8}"/>
          </ac:spMkLst>
        </pc:spChg>
        <pc:spChg chg="del">
          <ac:chgData name="Stephanie Christian-Carpenter" userId="c8a7f25c307cbc6a" providerId="LiveId" clId="{24C977FB-22F2-45DD-8C80-BB925683B821}" dt="2025-10-18T19:39:13.109" v="172"/>
          <ac:spMkLst>
            <pc:docMk/>
            <pc:sldMk cId="3101128479" sldId="714"/>
            <ac:spMk id="1054" creationId="{3870477F-E451-4BC3-863F-0E2FC572884B}"/>
          </ac:spMkLst>
        </pc:spChg>
        <pc:spChg chg="del">
          <ac:chgData name="Stephanie Christian-Carpenter" userId="c8a7f25c307cbc6a" providerId="LiveId" clId="{24C977FB-22F2-45DD-8C80-BB925683B821}" dt="2025-10-18T19:39:13.109" v="172"/>
          <ac:spMkLst>
            <pc:docMk/>
            <pc:sldMk cId="3101128479" sldId="714"/>
            <ac:spMk id="1056" creationId="{B4A81DE1-E2BC-4A31-99EE-71350421B0EA}"/>
          </ac:spMkLst>
        </pc:spChg>
        <pc:spChg chg="add del">
          <ac:chgData name="Stephanie Christian-Carpenter" userId="c8a7f25c307cbc6a" providerId="LiveId" clId="{24C977FB-22F2-45DD-8C80-BB925683B821}" dt="2025-10-18T20:37:46.234" v="3237" actId="26606"/>
          <ac:spMkLst>
            <pc:docMk/>
            <pc:sldMk cId="3101128479" sldId="714"/>
            <ac:spMk id="1063" creationId="{B8114C98-A349-4111-A123-E8EAB86ABE30}"/>
          </ac:spMkLst>
        </pc:spChg>
        <pc:spChg chg="add del">
          <ac:chgData name="Stephanie Christian-Carpenter" userId="c8a7f25c307cbc6a" providerId="LiveId" clId="{24C977FB-22F2-45DD-8C80-BB925683B821}" dt="2025-10-18T20:37:46.234" v="3237" actId="26606"/>
          <ac:spMkLst>
            <pc:docMk/>
            <pc:sldMk cId="3101128479" sldId="714"/>
            <ac:spMk id="1070" creationId="{E2D3D3F2-ABBB-4453-B1C5-1BEBF7E4DD56}"/>
          </ac:spMkLst>
        </pc:spChg>
        <pc:spChg chg="add">
          <ac:chgData name="Stephanie Christian-Carpenter" userId="c8a7f25c307cbc6a" providerId="LiveId" clId="{24C977FB-22F2-45DD-8C80-BB925683B821}" dt="2025-10-18T20:37:46.306" v="3238" actId="26606"/>
          <ac:spMkLst>
            <pc:docMk/>
            <pc:sldMk cId="3101128479" sldId="714"/>
            <ac:spMk id="1078" creationId="{B95B9BA8-1D69-4796-85F5-B6D0BD52354B}"/>
          </ac:spMkLst>
        </pc:spChg>
        <pc:grpChg chg="del">
          <ac:chgData name="Stephanie Christian-Carpenter" userId="c8a7f25c307cbc6a" providerId="LiveId" clId="{24C977FB-22F2-45DD-8C80-BB925683B821}" dt="2025-10-18T19:39:13.109" v="172"/>
          <ac:grpSpMkLst>
            <pc:docMk/>
            <pc:sldMk cId="3101128479" sldId="714"/>
            <ac:grpSpMk id="1031" creationId="{DDA34B8A-FA8D-4E16-AD72-7B60B1C2582A}"/>
          </ac:grpSpMkLst>
        </pc:grpChg>
        <pc:grpChg chg="add">
          <ac:chgData name="Stephanie Christian-Carpenter" userId="c8a7f25c307cbc6a" providerId="LiveId" clId="{24C977FB-22F2-45DD-8C80-BB925683B821}" dt="2025-10-18T20:37:46.306" v="3238" actId="26606"/>
          <ac:grpSpMkLst>
            <pc:docMk/>
            <pc:sldMk cId="3101128479" sldId="714"/>
            <ac:grpSpMk id="1079" creationId="{D44E3F87-3D58-4B03-86B2-15A5C5B9C964}"/>
          </ac:grpSpMkLst>
        </pc:grpChg>
        <pc:picChg chg="mod ord">
          <ac:chgData name="Stephanie Christian-Carpenter" userId="c8a7f25c307cbc6a" providerId="LiveId" clId="{24C977FB-22F2-45DD-8C80-BB925683B821}" dt="2025-10-18T20:37:46.306" v="3238" actId="26606"/>
          <ac:picMkLst>
            <pc:docMk/>
            <pc:sldMk cId="3101128479" sldId="714"/>
            <ac:picMk id="1026" creationId="{6FA121AA-4C73-55D6-9BFE-3C8863789941}"/>
          </ac:picMkLst>
        </pc:picChg>
      </pc:sldChg>
      <pc:sldChg chg="addSp delSp modSp new mod setBg setClrOvrMap">
        <pc:chgData name="Stephanie Christian-Carpenter" userId="c8a7f25c307cbc6a" providerId="LiveId" clId="{24C977FB-22F2-45DD-8C80-BB925683B821}" dt="2025-10-18T20:38:38.612" v="3282" actId="26606"/>
        <pc:sldMkLst>
          <pc:docMk/>
          <pc:sldMk cId="1807797200" sldId="715"/>
        </pc:sldMkLst>
        <pc:spChg chg="mod">
          <ac:chgData name="Stephanie Christian-Carpenter" userId="c8a7f25c307cbc6a" providerId="LiveId" clId="{24C977FB-22F2-45DD-8C80-BB925683B821}" dt="2025-10-18T20:38:38.612" v="3282" actId="26606"/>
          <ac:spMkLst>
            <pc:docMk/>
            <pc:sldMk cId="1807797200" sldId="715"/>
            <ac:spMk id="2" creationId="{74EED4F0-D200-900C-0AE4-B975AE610464}"/>
          </ac:spMkLst>
        </pc:spChg>
        <pc:spChg chg="del">
          <ac:chgData name="Stephanie Christian-Carpenter" userId="c8a7f25c307cbc6a" providerId="LiveId" clId="{24C977FB-22F2-45DD-8C80-BB925683B821}" dt="2025-10-18T19:43:59.105" v="270"/>
          <ac:spMkLst>
            <pc:docMk/>
            <pc:sldMk cId="1807797200" sldId="715"/>
            <ac:spMk id="3" creationId="{5531F86C-7CB7-6852-0BE4-4694D9766513}"/>
          </ac:spMkLst>
        </pc:spChg>
        <pc:spChg chg="add mod">
          <ac:chgData name="Stephanie Christian-Carpenter" userId="c8a7f25c307cbc6a" providerId="LiveId" clId="{24C977FB-22F2-45DD-8C80-BB925683B821}" dt="2025-10-18T20:38:38.612" v="3282" actId="26606"/>
          <ac:spMkLst>
            <pc:docMk/>
            <pc:sldMk cId="1807797200" sldId="715"/>
            <ac:spMk id="4" creationId="{02DEBFD0-DDD1-5449-BE59-7C28F0729635}"/>
          </ac:spMkLst>
        </pc:spChg>
        <pc:spChg chg="add del">
          <ac:chgData name="Stephanie Christian-Carpenter" userId="c8a7f25c307cbc6a" providerId="LiveId" clId="{24C977FB-22F2-45DD-8C80-BB925683B821}" dt="2025-10-18T20:38:38.612" v="3282" actId="26606"/>
          <ac:spMkLst>
            <pc:docMk/>
            <pc:sldMk cId="1807797200" sldId="715"/>
            <ac:spMk id="9" creationId="{DAF1966E-FD40-4A4A-B61B-C4DF7FA05F06}"/>
          </ac:spMkLst>
        </pc:spChg>
        <pc:spChg chg="add del">
          <ac:chgData name="Stephanie Christian-Carpenter" userId="c8a7f25c307cbc6a" providerId="LiveId" clId="{24C977FB-22F2-45DD-8C80-BB925683B821}" dt="2025-10-18T20:38:38.612" v="3282" actId="26606"/>
          <ac:spMkLst>
            <pc:docMk/>
            <pc:sldMk cId="1807797200" sldId="715"/>
            <ac:spMk id="11" creationId="{047BFA19-D45E-416B-A404-7AF2F3F27017}"/>
          </ac:spMkLst>
        </pc:spChg>
        <pc:spChg chg="add del">
          <ac:chgData name="Stephanie Christian-Carpenter" userId="c8a7f25c307cbc6a" providerId="LiveId" clId="{24C977FB-22F2-45DD-8C80-BB925683B821}" dt="2025-10-18T20:38:38.612" v="3282" actId="26606"/>
          <ac:spMkLst>
            <pc:docMk/>
            <pc:sldMk cId="1807797200" sldId="715"/>
            <ac:spMk id="13" creationId="{8E0105E7-23DB-4CF2-8258-FF47C7620F6E}"/>
          </ac:spMkLst>
        </pc:spChg>
        <pc:spChg chg="add del">
          <ac:chgData name="Stephanie Christian-Carpenter" userId="c8a7f25c307cbc6a" providerId="LiveId" clId="{24C977FB-22F2-45DD-8C80-BB925683B821}" dt="2025-10-18T20:38:38.612" v="3282" actId="26606"/>
          <ac:spMkLst>
            <pc:docMk/>
            <pc:sldMk cId="1807797200" sldId="715"/>
            <ac:spMk id="15" creationId="{074B4F7D-14B2-478B-8BF5-01E4E0C5D263}"/>
          </ac:spMkLst>
        </pc:spChg>
        <pc:spChg chg="add del">
          <ac:chgData name="Stephanie Christian-Carpenter" userId="c8a7f25c307cbc6a" providerId="LiveId" clId="{24C977FB-22F2-45DD-8C80-BB925683B821}" dt="2025-10-18T20:38:38.513" v="3281" actId="26606"/>
          <ac:spMkLst>
            <pc:docMk/>
            <pc:sldMk cId="1807797200" sldId="715"/>
            <ac:spMk id="20" creationId="{5A0118C5-4F8D-4CF4-BADD-53FEACC6C42A}"/>
          </ac:spMkLst>
        </pc:spChg>
        <pc:spChg chg="add del">
          <ac:chgData name="Stephanie Christian-Carpenter" userId="c8a7f25c307cbc6a" providerId="LiveId" clId="{24C977FB-22F2-45DD-8C80-BB925683B821}" dt="2025-10-18T20:38:38.513" v="3281" actId="26606"/>
          <ac:spMkLst>
            <pc:docMk/>
            <pc:sldMk cId="1807797200" sldId="715"/>
            <ac:spMk id="22" creationId="{4E0A5C5C-2A95-428E-9F6A-0D29EBD57C9F}"/>
          </ac:spMkLst>
        </pc:spChg>
        <pc:spChg chg="add del">
          <ac:chgData name="Stephanie Christian-Carpenter" userId="c8a7f25c307cbc6a" providerId="LiveId" clId="{24C977FB-22F2-45DD-8C80-BB925683B821}" dt="2025-10-18T20:38:38.513" v="3281" actId="26606"/>
          <ac:spMkLst>
            <pc:docMk/>
            <pc:sldMk cId="1807797200" sldId="715"/>
            <ac:spMk id="24" creationId="{1056F38F-7C4E-461D-8709-7D0024AE1F79}"/>
          </ac:spMkLst>
        </pc:spChg>
        <pc:spChg chg="add del">
          <ac:chgData name="Stephanie Christian-Carpenter" userId="c8a7f25c307cbc6a" providerId="LiveId" clId="{24C977FB-22F2-45DD-8C80-BB925683B821}" dt="2025-10-18T20:38:38.513" v="3281" actId="26606"/>
          <ac:spMkLst>
            <pc:docMk/>
            <pc:sldMk cId="1807797200" sldId="715"/>
            <ac:spMk id="26" creationId="{C7278469-3C3C-49CE-AEEE-E176A4900B78}"/>
          </ac:spMkLst>
        </pc:spChg>
        <pc:spChg chg="add del">
          <ac:chgData name="Stephanie Christian-Carpenter" userId="c8a7f25c307cbc6a" providerId="LiveId" clId="{24C977FB-22F2-45DD-8C80-BB925683B821}" dt="2025-10-18T20:38:38.513" v="3281" actId="26606"/>
          <ac:spMkLst>
            <pc:docMk/>
            <pc:sldMk cId="1807797200" sldId="715"/>
            <ac:spMk id="32" creationId="{4C6598AB-1C17-4D54-951C-A082D94ACB7A}"/>
          </ac:spMkLst>
        </pc:spChg>
        <pc:spChg chg="add del">
          <ac:chgData name="Stephanie Christian-Carpenter" userId="c8a7f25c307cbc6a" providerId="LiveId" clId="{24C977FB-22F2-45DD-8C80-BB925683B821}" dt="2025-10-18T20:38:38.513" v="3281" actId="26606"/>
          <ac:spMkLst>
            <pc:docMk/>
            <pc:sldMk cId="1807797200" sldId="715"/>
            <ac:spMk id="36" creationId="{F6B92503-6984-4D15-8B98-8718709B785D}"/>
          </ac:spMkLst>
        </pc:spChg>
        <pc:spChg chg="add">
          <ac:chgData name="Stephanie Christian-Carpenter" userId="c8a7f25c307cbc6a" providerId="LiveId" clId="{24C977FB-22F2-45DD-8C80-BB925683B821}" dt="2025-10-18T20:38:38.612" v="3282" actId="26606"/>
          <ac:spMkLst>
            <pc:docMk/>
            <pc:sldMk cId="1807797200" sldId="715"/>
            <ac:spMk id="47" creationId="{5FEF463D-EE6B-46FF-B7C7-74B09A96C8AB}"/>
          </ac:spMkLst>
        </pc:spChg>
        <pc:spChg chg="add">
          <ac:chgData name="Stephanie Christian-Carpenter" userId="c8a7f25c307cbc6a" providerId="LiveId" clId="{24C977FB-22F2-45DD-8C80-BB925683B821}" dt="2025-10-18T20:38:38.612" v="3282" actId="26606"/>
          <ac:spMkLst>
            <pc:docMk/>
            <pc:sldMk cId="1807797200" sldId="715"/>
            <ac:spMk id="50" creationId="{30B5ED20-499B-41E7-95BE-8BBD3131456F}"/>
          </ac:spMkLst>
        </pc:spChg>
        <pc:spChg chg="add">
          <ac:chgData name="Stephanie Christian-Carpenter" userId="c8a7f25c307cbc6a" providerId="LiveId" clId="{24C977FB-22F2-45DD-8C80-BB925683B821}" dt="2025-10-18T20:38:38.612" v="3282" actId="26606"/>
          <ac:spMkLst>
            <pc:docMk/>
            <pc:sldMk cId="1807797200" sldId="715"/>
            <ac:spMk id="51" creationId="{35A51D22-76EA-4C70-B5C9-ED3946924CB7}"/>
          </ac:spMkLst>
        </pc:spChg>
        <pc:grpChg chg="add">
          <ac:chgData name="Stephanie Christian-Carpenter" userId="c8a7f25c307cbc6a" providerId="LiveId" clId="{24C977FB-22F2-45DD-8C80-BB925683B821}" dt="2025-10-18T20:38:38.612" v="3282" actId="26606"/>
          <ac:grpSpMkLst>
            <pc:docMk/>
            <pc:sldMk cId="1807797200" sldId="715"/>
            <ac:grpSpMk id="48" creationId="{11A27B3A-460C-4100-99B5-817F25979F6C}"/>
          </ac:grpSpMkLst>
        </pc:grpChg>
      </pc:sldChg>
      <pc:sldChg chg="addSp delSp modSp new mod setBg">
        <pc:chgData name="Stephanie Christian-Carpenter" userId="c8a7f25c307cbc6a" providerId="LiveId" clId="{24C977FB-22F2-45DD-8C80-BB925683B821}" dt="2025-10-18T20:39:02.583" v="3284" actId="26606"/>
        <pc:sldMkLst>
          <pc:docMk/>
          <pc:sldMk cId="1168744307" sldId="716"/>
        </pc:sldMkLst>
        <pc:spChg chg="mod">
          <ac:chgData name="Stephanie Christian-Carpenter" userId="c8a7f25c307cbc6a" providerId="LiveId" clId="{24C977FB-22F2-45DD-8C80-BB925683B821}" dt="2025-10-18T20:39:02.583" v="3284" actId="26606"/>
          <ac:spMkLst>
            <pc:docMk/>
            <pc:sldMk cId="1168744307" sldId="716"/>
            <ac:spMk id="2" creationId="{48535434-DBEC-8B0D-9155-BE490BE86AB5}"/>
          </ac:spMkLst>
        </pc:spChg>
        <pc:spChg chg="mod">
          <ac:chgData name="Stephanie Christian-Carpenter" userId="c8a7f25c307cbc6a" providerId="LiveId" clId="{24C977FB-22F2-45DD-8C80-BB925683B821}" dt="2025-10-18T20:39:02.583" v="3284" actId="26606"/>
          <ac:spMkLst>
            <pc:docMk/>
            <pc:sldMk cId="1168744307" sldId="716"/>
            <ac:spMk id="3" creationId="{6261D367-DA12-714C-7B40-CFEA5C638CAB}"/>
          </ac:spMkLst>
        </pc:spChg>
        <pc:spChg chg="add del">
          <ac:chgData name="Stephanie Christian-Carpenter" userId="c8a7f25c307cbc6a" providerId="LiveId" clId="{24C977FB-22F2-45DD-8C80-BB925683B821}" dt="2025-10-18T20:39:02.583" v="3284" actId="26606"/>
          <ac:spMkLst>
            <pc:docMk/>
            <pc:sldMk cId="1168744307" sldId="716"/>
            <ac:spMk id="2055" creationId="{F13C74B1-5B17-4795-BED0-7140497B445A}"/>
          </ac:spMkLst>
        </pc:spChg>
        <pc:spChg chg="add del">
          <ac:chgData name="Stephanie Christian-Carpenter" userId="c8a7f25c307cbc6a" providerId="LiveId" clId="{24C977FB-22F2-45DD-8C80-BB925683B821}" dt="2025-10-18T20:39:02.583" v="3284" actId="26606"/>
          <ac:spMkLst>
            <pc:docMk/>
            <pc:sldMk cId="1168744307" sldId="716"/>
            <ac:spMk id="2057" creationId="{D4974D33-8DC5-464E-8C6D-BE58F0669C17}"/>
          </ac:spMkLst>
        </pc:spChg>
        <pc:spChg chg="add">
          <ac:chgData name="Stephanie Christian-Carpenter" userId="c8a7f25c307cbc6a" providerId="LiveId" clId="{24C977FB-22F2-45DD-8C80-BB925683B821}" dt="2025-10-18T20:39:02.583" v="3284" actId="26606"/>
          <ac:spMkLst>
            <pc:docMk/>
            <pc:sldMk cId="1168744307" sldId="716"/>
            <ac:spMk id="2062" creationId="{B95B9BA8-1D69-4796-85F5-B6D0BD52354B}"/>
          </ac:spMkLst>
        </pc:spChg>
        <pc:grpChg chg="add">
          <ac:chgData name="Stephanie Christian-Carpenter" userId="c8a7f25c307cbc6a" providerId="LiveId" clId="{24C977FB-22F2-45DD-8C80-BB925683B821}" dt="2025-10-18T20:39:02.583" v="3284" actId="26606"/>
          <ac:grpSpMkLst>
            <pc:docMk/>
            <pc:sldMk cId="1168744307" sldId="716"/>
            <ac:grpSpMk id="2064" creationId="{23705FF7-CAB4-430F-A07B-AF2245F17F1C}"/>
          </ac:grpSpMkLst>
        </pc:grpChg>
        <pc:picChg chg="add mod">
          <ac:chgData name="Stephanie Christian-Carpenter" userId="c8a7f25c307cbc6a" providerId="LiveId" clId="{24C977FB-22F2-45DD-8C80-BB925683B821}" dt="2025-10-18T20:39:02.583" v="3284" actId="26606"/>
          <ac:picMkLst>
            <pc:docMk/>
            <pc:sldMk cId="1168744307" sldId="716"/>
            <ac:picMk id="2050" creationId="{8FF6BA41-F2FE-2DFA-B8E0-CE6D7FD70EB0}"/>
          </ac:picMkLst>
        </pc:picChg>
      </pc:sldChg>
      <pc:sldChg chg="addSp modSp new mod setBg">
        <pc:chgData name="Stephanie Christian-Carpenter" userId="c8a7f25c307cbc6a" providerId="LiveId" clId="{24C977FB-22F2-45DD-8C80-BB925683B821}" dt="2025-10-18T20:39:15.975" v="3285" actId="26606"/>
        <pc:sldMkLst>
          <pc:docMk/>
          <pc:sldMk cId="2258719053" sldId="717"/>
        </pc:sldMkLst>
        <pc:spChg chg="mod">
          <ac:chgData name="Stephanie Christian-Carpenter" userId="c8a7f25c307cbc6a" providerId="LiveId" clId="{24C977FB-22F2-45DD-8C80-BB925683B821}" dt="2025-10-18T20:39:15.975" v="3285" actId="26606"/>
          <ac:spMkLst>
            <pc:docMk/>
            <pc:sldMk cId="2258719053" sldId="717"/>
            <ac:spMk id="2" creationId="{A851C06D-0946-AA01-7F07-843A7FEE1007}"/>
          </ac:spMkLst>
        </pc:spChg>
        <pc:spChg chg="mod">
          <ac:chgData name="Stephanie Christian-Carpenter" userId="c8a7f25c307cbc6a" providerId="LiveId" clId="{24C977FB-22F2-45DD-8C80-BB925683B821}" dt="2025-10-18T20:39:15.975" v="3285" actId="26606"/>
          <ac:spMkLst>
            <pc:docMk/>
            <pc:sldMk cId="2258719053" sldId="717"/>
            <ac:spMk id="3" creationId="{44734D9D-260F-0448-96AF-76B93B232BD3}"/>
          </ac:spMkLst>
        </pc:spChg>
        <pc:spChg chg="add">
          <ac:chgData name="Stephanie Christian-Carpenter" userId="c8a7f25c307cbc6a" providerId="LiveId" clId="{24C977FB-22F2-45DD-8C80-BB925683B821}" dt="2025-10-18T20:39:15.975" v="3285" actId="26606"/>
          <ac:spMkLst>
            <pc:docMk/>
            <pc:sldMk cId="2258719053" sldId="717"/>
            <ac:spMk id="8" creationId="{E8A8EAB8-D2FF-444D-B34B-7D32F106AD0E}"/>
          </ac:spMkLst>
        </pc:spChg>
        <pc:cxnChg chg="add">
          <ac:chgData name="Stephanie Christian-Carpenter" userId="c8a7f25c307cbc6a" providerId="LiveId" clId="{24C977FB-22F2-45DD-8C80-BB925683B821}" dt="2025-10-18T20:39:15.975" v="3285" actId="26606"/>
          <ac:cxnSpMkLst>
            <pc:docMk/>
            <pc:sldMk cId="2258719053" sldId="717"/>
            <ac:cxnSpMk id="10" creationId="{067633D1-6EE6-4118-B9F0-B363477BEE7A}"/>
          </ac:cxnSpMkLst>
        </pc:cxnChg>
        <pc:cxnChg chg="add">
          <ac:chgData name="Stephanie Christian-Carpenter" userId="c8a7f25c307cbc6a" providerId="LiveId" clId="{24C977FB-22F2-45DD-8C80-BB925683B821}" dt="2025-10-18T20:39:15.975" v="3285" actId="26606"/>
          <ac:cxnSpMkLst>
            <pc:docMk/>
            <pc:sldMk cId="2258719053" sldId="717"/>
            <ac:cxnSpMk id="12" creationId="{4AD7FFC6-42A9-49CB-B5E9-B3F6B038331B}"/>
          </ac:cxnSpMkLst>
        </pc:cxnChg>
      </pc:sldChg>
      <pc:sldChg chg="addSp modSp new mod setBg">
        <pc:chgData name="Stephanie Christian-Carpenter" userId="c8a7f25c307cbc6a" providerId="LiveId" clId="{24C977FB-22F2-45DD-8C80-BB925683B821}" dt="2025-10-18T20:40:04.694" v="3286" actId="26606"/>
        <pc:sldMkLst>
          <pc:docMk/>
          <pc:sldMk cId="2884750508" sldId="718"/>
        </pc:sldMkLst>
        <pc:spChg chg="mod">
          <ac:chgData name="Stephanie Christian-Carpenter" userId="c8a7f25c307cbc6a" providerId="LiveId" clId="{24C977FB-22F2-45DD-8C80-BB925683B821}" dt="2025-10-18T20:40:04.694" v="3286" actId="26606"/>
          <ac:spMkLst>
            <pc:docMk/>
            <pc:sldMk cId="2884750508" sldId="718"/>
            <ac:spMk id="2" creationId="{210DBBAE-964F-CEED-8E29-A8527D37F643}"/>
          </ac:spMkLst>
        </pc:spChg>
        <pc:spChg chg="mod">
          <ac:chgData name="Stephanie Christian-Carpenter" userId="c8a7f25c307cbc6a" providerId="LiveId" clId="{24C977FB-22F2-45DD-8C80-BB925683B821}" dt="2025-10-18T20:40:04.694" v="3286" actId="26606"/>
          <ac:spMkLst>
            <pc:docMk/>
            <pc:sldMk cId="2884750508" sldId="718"/>
            <ac:spMk id="3" creationId="{77DA62BF-5DAD-7056-B6F1-F86D119BBCED}"/>
          </ac:spMkLst>
        </pc:spChg>
        <pc:spChg chg="add">
          <ac:chgData name="Stephanie Christian-Carpenter" userId="c8a7f25c307cbc6a" providerId="LiveId" clId="{24C977FB-22F2-45DD-8C80-BB925683B821}" dt="2025-10-18T20:40:04.694" v="3286" actId="26606"/>
          <ac:spMkLst>
            <pc:docMk/>
            <pc:sldMk cId="2884750508" sldId="718"/>
            <ac:spMk id="8" creationId="{E8A8EAB8-D2FF-444D-B34B-7D32F106AD0E}"/>
          </ac:spMkLst>
        </pc:spChg>
        <pc:cxnChg chg="add">
          <ac:chgData name="Stephanie Christian-Carpenter" userId="c8a7f25c307cbc6a" providerId="LiveId" clId="{24C977FB-22F2-45DD-8C80-BB925683B821}" dt="2025-10-18T20:40:04.694" v="3286" actId="26606"/>
          <ac:cxnSpMkLst>
            <pc:docMk/>
            <pc:sldMk cId="2884750508" sldId="718"/>
            <ac:cxnSpMk id="10" creationId="{067633D1-6EE6-4118-B9F0-B363477BEE7A}"/>
          </ac:cxnSpMkLst>
        </pc:cxnChg>
        <pc:cxnChg chg="add">
          <ac:chgData name="Stephanie Christian-Carpenter" userId="c8a7f25c307cbc6a" providerId="LiveId" clId="{24C977FB-22F2-45DD-8C80-BB925683B821}" dt="2025-10-18T20:40:04.694" v="3286" actId="26606"/>
          <ac:cxnSpMkLst>
            <pc:docMk/>
            <pc:sldMk cId="2884750508" sldId="718"/>
            <ac:cxnSpMk id="12" creationId="{4AD7FFC6-42A9-49CB-B5E9-B3F6B038331B}"/>
          </ac:cxnSpMkLst>
        </pc:cxnChg>
      </pc:sldChg>
      <pc:sldChg chg="addSp modSp new mod setBg">
        <pc:chgData name="Stephanie Christian-Carpenter" userId="c8a7f25c307cbc6a" providerId="LiveId" clId="{24C977FB-22F2-45DD-8C80-BB925683B821}" dt="2025-10-18T20:40:59.418" v="3325" actId="26606"/>
        <pc:sldMkLst>
          <pc:docMk/>
          <pc:sldMk cId="3133594492" sldId="719"/>
        </pc:sldMkLst>
        <pc:spChg chg="mod">
          <ac:chgData name="Stephanie Christian-Carpenter" userId="c8a7f25c307cbc6a" providerId="LiveId" clId="{24C977FB-22F2-45DD-8C80-BB925683B821}" dt="2025-10-18T20:40:59.418" v="3325" actId="26606"/>
          <ac:spMkLst>
            <pc:docMk/>
            <pc:sldMk cId="3133594492" sldId="719"/>
            <ac:spMk id="2" creationId="{34F4029E-EDF9-1909-A24D-967F57FCDFD1}"/>
          </ac:spMkLst>
        </pc:spChg>
        <pc:spChg chg="mod">
          <ac:chgData name="Stephanie Christian-Carpenter" userId="c8a7f25c307cbc6a" providerId="LiveId" clId="{24C977FB-22F2-45DD-8C80-BB925683B821}" dt="2025-10-18T20:40:59.418" v="3325" actId="26606"/>
          <ac:spMkLst>
            <pc:docMk/>
            <pc:sldMk cId="3133594492" sldId="719"/>
            <ac:spMk id="3" creationId="{20FD766C-331B-8524-CE65-DE1A96CC6FB1}"/>
          </ac:spMkLst>
        </pc:spChg>
        <pc:spChg chg="add">
          <ac:chgData name="Stephanie Christian-Carpenter" userId="c8a7f25c307cbc6a" providerId="LiveId" clId="{24C977FB-22F2-45DD-8C80-BB925683B821}" dt="2025-10-18T20:40:59.418" v="3325" actId="26606"/>
          <ac:spMkLst>
            <pc:docMk/>
            <pc:sldMk cId="3133594492" sldId="719"/>
            <ac:spMk id="8" creationId="{A7AE9375-4664-4DB2-922D-2782A6E439AC}"/>
          </ac:spMkLst>
        </pc:spChg>
        <pc:spChg chg="add">
          <ac:chgData name="Stephanie Christian-Carpenter" userId="c8a7f25c307cbc6a" providerId="LiveId" clId="{24C977FB-22F2-45DD-8C80-BB925683B821}" dt="2025-10-18T20:40:59.418" v="3325" actId="26606"/>
          <ac:spMkLst>
            <pc:docMk/>
            <pc:sldMk cId="3133594492" sldId="719"/>
            <ac:spMk id="10" creationId="{C2C57604-0CFD-4023-B9BD-107166A25317}"/>
          </ac:spMkLst>
        </pc:spChg>
      </pc:sldChg>
      <pc:sldChg chg="addSp modSp new mod setBg">
        <pc:chgData name="Stephanie Christian-Carpenter" userId="c8a7f25c307cbc6a" providerId="LiveId" clId="{24C977FB-22F2-45DD-8C80-BB925683B821}" dt="2025-10-18T20:45:16.346" v="3435" actId="26606"/>
        <pc:sldMkLst>
          <pc:docMk/>
          <pc:sldMk cId="3277295097" sldId="720"/>
        </pc:sldMkLst>
        <pc:spChg chg="mod">
          <ac:chgData name="Stephanie Christian-Carpenter" userId="c8a7f25c307cbc6a" providerId="LiveId" clId="{24C977FB-22F2-45DD-8C80-BB925683B821}" dt="2025-10-18T20:45:16.346" v="3435" actId="26606"/>
          <ac:spMkLst>
            <pc:docMk/>
            <pc:sldMk cId="3277295097" sldId="720"/>
            <ac:spMk id="2" creationId="{65BF4208-03DD-6948-4154-B022D0F493B9}"/>
          </ac:spMkLst>
        </pc:spChg>
        <pc:spChg chg="mod">
          <ac:chgData name="Stephanie Christian-Carpenter" userId="c8a7f25c307cbc6a" providerId="LiveId" clId="{24C977FB-22F2-45DD-8C80-BB925683B821}" dt="2025-10-18T20:45:16.346" v="3435" actId="26606"/>
          <ac:spMkLst>
            <pc:docMk/>
            <pc:sldMk cId="3277295097" sldId="720"/>
            <ac:spMk id="3" creationId="{2A24F4A5-9E47-900B-9B4E-40E719016702}"/>
          </ac:spMkLst>
        </pc:spChg>
        <pc:spChg chg="add">
          <ac:chgData name="Stephanie Christian-Carpenter" userId="c8a7f25c307cbc6a" providerId="LiveId" clId="{24C977FB-22F2-45DD-8C80-BB925683B821}" dt="2025-10-18T20:45:16.346" v="3435" actId="26606"/>
          <ac:spMkLst>
            <pc:docMk/>
            <pc:sldMk cId="3277295097" sldId="720"/>
            <ac:spMk id="8" creationId="{A7AE9375-4664-4DB2-922D-2782A6E439AC}"/>
          </ac:spMkLst>
        </pc:spChg>
        <pc:spChg chg="add">
          <ac:chgData name="Stephanie Christian-Carpenter" userId="c8a7f25c307cbc6a" providerId="LiveId" clId="{24C977FB-22F2-45DD-8C80-BB925683B821}" dt="2025-10-18T20:45:16.346" v="3435" actId="26606"/>
          <ac:spMkLst>
            <pc:docMk/>
            <pc:sldMk cId="3277295097" sldId="720"/>
            <ac:spMk id="12" creationId="{9DD005C1-8C51-42D6-9BEE-B9B83849743D}"/>
          </ac:spMkLst>
        </pc:spChg>
        <pc:cxnChg chg="add">
          <ac:chgData name="Stephanie Christian-Carpenter" userId="c8a7f25c307cbc6a" providerId="LiveId" clId="{24C977FB-22F2-45DD-8C80-BB925683B821}" dt="2025-10-18T20:45:16.346" v="3435" actId="26606"/>
          <ac:cxnSpMkLst>
            <pc:docMk/>
            <pc:sldMk cId="3277295097" sldId="720"/>
            <ac:cxnSpMk id="10" creationId="{EE504C98-6397-41C1-A8D8-2D9C4ED307E0}"/>
          </ac:cxnSpMkLst>
        </pc:cxnChg>
      </pc:sldChg>
      <pc:sldChg chg="addSp modSp new mod setBg">
        <pc:chgData name="Stephanie Christian-Carpenter" userId="c8a7f25c307cbc6a" providerId="LiveId" clId="{24C977FB-22F2-45DD-8C80-BB925683B821}" dt="2025-10-18T20:41:35.519" v="3329" actId="255"/>
        <pc:sldMkLst>
          <pc:docMk/>
          <pc:sldMk cId="1029503865" sldId="721"/>
        </pc:sldMkLst>
        <pc:spChg chg="mod">
          <ac:chgData name="Stephanie Christian-Carpenter" userId="c8a7f25c307cbc6a" providerId="LiveId" clId="{24C977FB-22F2-45DD-8C80-BB925683B821}" dt="2025-10-18T20:41:16.070" v="3326" actId="26606"/>
          <ac:spMkLst>
            <pc:docMk/>
            <pc:sldMk cId="1029503865" sldId="721"/>
            <ac:spMk id="2" creationId="{B96CBA40-DB89-69F7-E9D1-A44542494AC3}"/>
          </ac:spMkLst>
        </pc:spChg>
        <pc:spChg chg="mod">
          <ac:chgData name="Stephanie Christian-Carpenter" userId="c8a7f25c307cbc6a" providerId="LiveId" clId="{24C977FB-22F2-45DD-8C80-BB925683B821}" dt="2025-10-18T20:41:35.519" v="3329" actId="255"/>
          <ac:spMkLst>
            <pc:docMk/>
            <pc:sldMk cId="1029503865" sldId="721"/>
            <ac:spMk id="3" creationId="{28005C8C-01AA-5AB3-7C96-E0E3084FF6E1}"/>
          </ac:spMkLst>
        </pc:spChg>
        <pc:spChg chg="add">
          <ac:chgData name="Stephanie Christian-Carpenter" userId="c8a7f25c307cbc6a" providerId="LiveId" clId="{24C977FB-22F2-45DD-8C80-BB925683B821}" dt="2025-10-18T20:41:16.070" v="3326" actId="26606"/>
          <ac:spMkLst>
            <pc:docMk/>
            <pc:sldMk cId="1029503865" sldId="721"/>
            <ac:spMk id="8" creationId="{5A0118C5-4F8D-4CF4-BADD-53FEACC6C42A}"/>
          </ac:spMkLst>
        </pc:spChg>
        <pc:spChg chg="add">
          <ac:chgData name="Stephanie Christian-Carpenter" userId="c8a7f25c307cbc6a" providerId="LiveId" clId="{24C977FB-22F2-45DD-8C80-BB925683B821}" dt="2025-10-18T20:41:16.070" v="3326" actId="26606"/>
          <ac:spMkLst>
            <pc:docMk/>
            <pc:sldMk cId="1029503865" sldId="721"/>
            <ac:spMk id="29" creationId="{EC11F68A-CC71-4196-BBF3-20CDCD75D4E6}"/>
          </ac:spMkLst>
        </pc:spChg>
        <pc:spChg chg="add">
          <ac:chgData name="Stephanie Christian-Carpenter" userId="c8a7f25c307cbc6a" providerId="LiveId" clId="{24C977FB-22F2-45DD-8C80-BB925683B821}" dt="2025-10-18T20:41:16.070" v="3326" actId="26606"/>
          <ac:spMkLst>
            <pc:docMk/>
            <pc:sldMk cId="1029503865" sldId="721"/>
            <ac:spMk id="31" creationId="{085F9950-F10E-4E64-962B-F70345789875}"/>
          </ac:spMkLst>
        </pc:spChg>
        <pc:grpChg chg="add">
          <ac:chgData name="Stephanie Christian-Carpenter" userId="c8a7f25c307cbc6a" providerId="LiveId" clId="{24C977FB-22F2-45DD-8C80-BB925683B821}" dt="2025-10-18T20:41:16.070" v="3326" actId="26606"/>
          <ac:grpSpMkLst>
            <pc:docMk/>
            <pc:sldMk cId="1029503865" sldId="721"/>
            <ac:grpSpMk id="10" creationId="{1E8369D0-2C3B-4E27-AC6C-A246AC28CDA1}"/>
          </ac:grpSpMkLst>
        </pc:grpChg>
        <pc:grpChg chg="add">
          <ac:chgData name="Stephanie Christian-Carpenter" userId="c8a7f25c307cbc6a" providerId="LiveId" clId="{24C977FB-22F2-45DD-8C80-BB925683B821}" dt="2025-10-18T20:41:16.070" v="3326" actId="26606"/>
          <ac:grpSpMkLst>
            <pc:docMk/>
            <pc:sldMk cId="1029503865" sldId="721"/>
            <ac:grpSpMk id="14" creationId="{C6F74901-2A71-43C3-837C-27CCD6B6D636}"/>
          </ac:grpSpMkLst>
        </pc:grpChg>
      </pc:sldChg>
      <pc:sldChg chg="addSp modSp new mod setBg">
        <pc:chgData name="Stephanie Christian-Carpenter" userId="c8a7f25c307cbc6a" providerId="LiveId" clId="{24C977FB-22F2-45DD-8C80-BB925683B821}" dt="2025-10-18T20:41:49.358" v="3330" actId="26606"/>
        <pc:sldMkLst>
          <pc:docMk/>
          <pc:sldMk cId="507758451" sldId="722"/>
        </pc:sldMkLst>
        <pc:spChg chg="mod">
          <ac:chgData name="Stephanie Christian-Carpenter" userId="c8a7f25c307cbc6a" providerId="LiveId" clId="{24C977FB-22F2-45DD-8C80-BB925683B821}" dt="2025-10-18T20:41:49.358" v="3330" actId="26606"/>
          <ac:spMkLst>
            <pc:docMk/>
            <pc:sldMk cId="507758451" sldId="722"/>
            <ac:spMk id="2" creationId="{9E56342C-2F7B-6717-AFDD-513BDDE21A99}"/>
          </ac:spMkLst>
        </pc:spChg>
        <pc:spChg chg="mod">
          <ac:chgData name="Stephanie Christian-Carpenter" userId="c8a7f25c307cbc6a" providerId="LiveId" clId="{24C977FB-22F2-45DD-8C80-BB925683B821}" dt="2025-10-18T20:41:49.358" v="3330" actId="26606"/>
          <ac:spMkLst>
            <pc:docMk/>
            <pc:sldMk cId="507758451" sldId="722"/>
            <ac:spMk id="3" creationId="{90F0A2BF-DD2D-9CC7-3CFE-0E92E040772F}"/>
          </ac:spMkLst>
        </pc:spChg>
        <pc:spChg chg="add">
          <ac:chgData name="Stephanie Christian-Carpenter" userId="c8a7f25c307cbc6a" providerId="LiveId" clId="{24C977FB-22F2-45DD-8C80-BB925683B821}" dt="2025-10-18T20:41:49.358" v="3330" actId="26606"/>
          <ac:spMkLst>
            <pc:docMk/>
            <pc:sldMk cId="507758451" sldId="722"/>
            <ac:spMk id="8" creationId="{A7AE9375-4664-4DB2-922D-2782A6E439AC}"/>
          </ac:spMkLst>
        </pc:spChg>
        <pc:spChg chg="add">
          <ac:chgData name="Stephanie Christian-Carpenter" userId="c8a7f25c307cbc6a" providerId="LiveId" clId="{24C977FB-22F2-45DD-8C80-BB925683B821}" dt="2025-10-18T20:41:49.358" v="3330" actId="26606"/>
          <ac:spMkLst>
            <pc:docMk/>
            <pc:sldMk cId="507758451" sldId="722"/>
            <ac:spMk id="12" creationId="{9DD005C1-8C51-42D6-9BEE-B9B83849743D}"/>
          </ac:spMkLst>
        </pc:spChg>
        <pc:cxnChg chg="add">
          <ac:chgData name="Stephanie Christian-Carpenter" userId="c8a7f25c307cbc6a" providerId="LiveId" clId="{24C977FB-22F2-45DD-8C80-BB925683B821}" dt="2025-10-18T20:41:49.358" v="3330" actId="26606"/>
          <ac:cxnSpMkLst>
            <pc:docMk/>
            <pc:sldMk cId="507758451" sldId="722"/>
            <ac:cxnSpMk id="10" creationId="{EE504C98-6397-41C1-A8D8-2D9C4ED307E0}"/>
          </ac:cxnSpMkLst>
        </pc:cxnChg>
      </pc:sldChg>
      <pc:sldChg chg="addSp modSp new mod setBg">
        <pc:chgData name="Stephanie Christian-Carpenter" userId="c8a7f25c307cbc6a" providerId="LiveId" clId="{24C977FB-22F2-45DD-8C80-BB925683B821}" dt="2025-10-18T20:42:08.625" v="3331" actId="26606"/>
        <pc:sldMkLst>
          <pc:docMk/>
          <pc:sldMk cId="157860524" sldId="723"/>
        </pc:sldMkLst>
        <pc:spChg chg="mod">
          <ac:chgData name="Stephanie Christian-Carpenter" userId="c8a7f25c307cbc6a" providerId="LiveId" clId="{24C977FB-22F2-45DD-8C80-BB925683B821}" dt="2025-10-18T20:42:08.625" v="3331" actId="26606"/>
          <ac:spMkLst>
            <pc:docMk/>
            <pc:sldMk cId="157860524" sldId="723"/>
            <ac:spMk id="2" creationId="{511C6DDE-B145-61FC-199A-0C3262D320A5}"/>
          </ac:spMkLst>
        </pc:spChg>
        <pc:spChg chg="mod">
          <ac:chgData name="Stephanie Christian-Carpenter" userId="c8a7f25c307cbc6a" providerId="LiveId" clId="{24C977FB-22F2-45DD-8C80-BB925683B821}" dt="2025-10-18T20:42:08.625" v="3331" actId="26606"/>
          <ac:spMkLst>
            <pc:docMk/>
            <pc:sldMk cId="157860524" sldId="723"/>
            <ac:spMk id="3" creationId="{D532FCB2-D4B4-E552-6950-6491DC78B082}"/>
          </ac:spMkLst>
        </pc:spChg>
        <pc:spChg chg="add">
          <ac:chgData name="Stephanie Christian-Carpenter" userId="c8a7f25c307cbc6a" providerId="LiveId" clId="{24C977FB-22F2-45DD-8C80-BB925683B821}" dt="2025-10-18T20:42:08.625" v="3331" actId="26606"/>
          <ac:spMkLst>
            <pc:docMk/>
            <pc:sldMk cId="157860524" sldId="723"/>
            <ac:spMk id="8" creationId="{A7AE9375-4664-4DB2-922D-2782A6E439AC}"/>
          </ac:spMkLst>
        </pc:spChg>
        <pc:spChg chg="add">
          <ac:chgData name="Stephanie Christian-Carpenter" userId="c8a7f25c307cbc6a" providerId="LiveId" clId="{24C977FB-22F2-45DD-8C80-BB925683B821}" dt="2025-10-18T20:42:08.625" v="3331" actId="26606"/>
          <ac:spMkLst>
            <pc:docMk/>
            <pc:sldMk cId="157860524" sldId="723"/>
            <ac:spMk id="12" creationId="{9DD005C1-8C51-42D6-9BEE-B9B83849743D}"/>
          </ac:spMkLst>
        </pc:spChg>
        <pc:cxnChg chg="add">
          <ac:chgData name="Stephanie Christian-Carpenter" userId="c8a7f25c307cbc6a" providerId="LiveId" clId="{24C977FB-22F2-45DD-8C80-BB925683B821}" dt="2025-10-18T20:42:08.625" v="3331" actId="26606"/>
          <ac:cxnSpMkLst>
            <pc:docMk/>
            <pc:sldMk cId="157860524" sldId="723"/>
            <ac:cxnSpMk id="10" creationId="{EE504C98-6397-41C1-A8D8-2D9C4ED307E0}"/>
          </ac:cxnSpMkLst>
        </pc:cxnChg>
      </pc:sldChg>
      <pc:sldChg chg="addSp modSp new mod setBg setClrOvrMap">
        <pc:chgData name="Stephanie Christian-Carpenter" userId="c8a7f25c307cbc6a" providerId="LiveId" clId="{24C977FB-22F2-45DD-8C80-BB925683B821}" dt="2025-10-18T20:42:20.925" v="3332" actId="26606"/>
        <pc:sldMkLst>
          <pc:docMk/>
          <pc:sldMk cId="3733008081" sldId="724"/>
        </pc:sldMkLst>
        <pc:spChg chg="mod">
          <ac:chgData name="Stephanie Christian-Carpenter" userId="c8a7f25c307cbc6a" providerId="LiveId" clId="{24C977FB-22F2-45DD-8C80-BB925683B821}" dt="2025-10-18T20:42:20.925" v="3332" actId="26606"/>
          <ac:spMkLst>
            <pc:docMk/>
            <pc:sldMk cId="3733008081" sldId="724"/>
            <ac:spMk id="2" creationId="{6B0B20F0-0E42-44F3-65C3-F238B7017F6F}"/>
          </ac:spMkLst>
        </pc:spChg>
        <pc:spChg chg="mod">
          <ac:chgData name="Stephanie Christian-Carpenter" userId="c8a7f25c307cbc6a" providerId="LiveId" clId="{24C977FB-22F2-45DD-8C80-BB925683B821}" dt="2025-10-18T20:42:20.925" v="3332" actId="26606"/>
          <ac:spMkLst>
            <pc:docMk/>
            <pc:sldMk cId="3733008081" sldId="724"/>
            <ac:spMk id="3" creationId="{E468F1B1-2F1F-2E4B-1B2A-730C8708ABB4}"/>
          </ac:spMkLst>
        </pc:spChg>
        <pc:spChg chg="add">
          <ac:chgData name="Stephanie Christian-Carpenter" userId="c8a7f25c307cbc6a" providerId="LiveId" clId="{24C977FB-22F2-45DD-8C80-BB925683B821}" dt="2025-10-18T20:42:20.925" v="3332" actId="26606"/>
          <ac:spMkLst>
            <pc:docMk/>
            <pc:sldMk cId="3733008081" sldId="724"/>
            <ac:spMk id="8" creationId="{5FEF463D-EE6B-46FF-B7C7-74B09A96C8AB}"/>
          </ac:spMkLst>
        </pc:spChg>
        <pc:spChg chg="add">
          <ac:chgData name="Stephanie Christian-Carpenter" userId="c8a7f25c307cbc6a" providerId="LiveId" clId="{24C977FB-22F2-45DD-8C80-BB925683B821}" dt="2025-10-18T20:42:20.925" v="3332" actId="26606"/>
          <ac:spMkLst>
            <pc:docMk/>
            <pc:sldMk cId="3733008081" sldId="724"/>
            <ac:spMk id="14" creationId="{30B5ED20-499B-41E7-95BE-8BBD3131456F}"/>
          </ac:spMkLst>
        </pc:spChg>
        <pc:spChg chg="add">
          <ac:chgData name="Stephanie Christian-Carpenter" userId="c8a7f25c307cbc6a" providerId="LiveId" clId="{24C977FB-22F2-45DD-8C80-BB925683B821}" dt="2025-10-18T20:42:20.925" v="3332" actId="26606"/>
          <ac:spMkLst>
            <pc:docMk/>
            <pc:sldMk cId="3733008081" sldId="724"/>
            <ac:spMk id="16" creationId="{35A51D22-76EA-4C70-B5C9-ED3946924CB7}"/>
          </ac:spMkLst>
        </pc:spChg>
        <pc:grpChg chg="add">
          <ac:chgData name="Stephanie Christian-Carpenter" userId="c8a7f25c307cbc6a" providerId="LiveId" clId="{24C977FB-22F2-45DD-8C80-BB925683B821}" dt="2025-10-18T20:42:20.925" v="3332" actId="26606"/>
          <ac:grpSpMkLst>
            <pc:docMk/>
            <pc:sldMk cId="3733008081" sldId="724"/>
            <ac:grpSpMk id="10" creationId="{11A27B3A-460C-4100-99B5-817F25979F6C}"/>
          </ac:grpSpMkLst>
        </pc:grpChg>
      </pc:sldChg>
      <pc:sldChg chg="addSp delSp modSp new mod setBg">
        <pc:chgData name="Stephanie Christian-Carpenter" userId="c8a7f25c307cbc6a" providerId="LiveId" clId="{24C977FB-22F2-45DD-8C80-BB925683B821}" dt="2025-10-18T20:42:34.706" v="3333" actId="26606"/>
        <pc:sldMkLst>
          <pc:docMk/>
          <pc:sldMk cId="1455218674" sldId="725"/>
        </pc:sldMkLst>
        <pc:spChg chg="mod">
          <ac:chgData name="Stephanie Christian-Carpenter" userId="c8a7f25c307cbc6a" providerId="LiveId" clId="{24C977FB-22F2-45DD-8C80-BB925683B821}" dt="2025-10-18T20:42:34.706" v="3333" actId="26606"/>
          <ac:spMkLst>
            <pc:docMk/>
            <pc:sldMk cId="1455218674" sldId="725"/>
            <ac:spMk id="2" creationId="{F032810C-F0E8-68F9-798B-58F18653D9E5}"/>
          </ac:spMkLst>
        </pc:spChg>
        <pc:spChg chg="del">
          <ac:chgData name="Stephanie Christian-Carpenter" userId="c8a7f25c307cbc6a" providerId="LiveId" clId="{24C977FB-22F2-45DD-8C80-BB925683B821}" dt="2025-10-18T20:12:54.544" v="1790"/>
          <ac:spMkLst>
            <pc:docMk/>
            <pc:sldMk cId="1455218674" sldId="725"/>
            <ac:spMk id="3" creationId="{589E4111-D10C-0285-C242-4121FC9F03E3}"/>
          </ac:spMkLst>
        </pc:spChg>
        <pc:spChg chg="add del">
          <ac:chgData name="Stephanie Christian-Carpenter" userId="c8a7f25c307cbc6a" providerId="LiveId" clId="{24C977FB-22F2-45DD-8C80-BB925683B821}" dt="2025-10-18T20:42:34.706" v="3333" actId="26606"/>
          <ac:spMkLst>
            <pc:docMk/>
            <pc:sldMk cId="1455218674" sldId="725"/>
            <ac:spMk id="3079" creationId="{D4771268-CB57-404A-9271-370EB28F6090}"/>
          </ac:spMkLst>
        </pc:spChg>
        <pc:spChg chg="add">
          <ac:chgData name="Stephanie Christian-Carpenter" userId="c8a7f25c307cbc6a" providerId="LiveId" clId="{24C977FB-22F2-45DD-8C80-BB925683B821}" dt="2025-10-18T20:42:34.706" v="3333" actId="26606"/>
          <ac:spMkLst>
            <pc:docMk/>
            <pc:sldMk cId="1455218674" sldId="725"/>
            <ac:spMk id="3084" creationId="{FB5B0058-AF13-4859-B429-4EDDE2A26F7F}"/>
          </ac:spMkLst>
        </pc:spChg>
        <pc:spChg chg="add">
          <ac:chgData name="Stephanie Christian-Carpenter" userId="c8a7f25c307cbc6a" providerId="LiveId" clId="{24C977FB-22F2-45DD-8C80-BB925683B821}" dt="2025-10-18T20:42:34.706" v="3333" actId="26606"/>
          <ac:spMkLst>
            <pc:docMk/>
            <pc:sldMk cId="1455218674" sldId="725"/>
            <ac:spMk id="3088" creationId="{81BD432D-FAB3-4B5D-BF27-4DA7C75B3238}"/>
          </ac:spMkLst>
        </pc:spChg>
        <pc:picChg chg="add mod">
          <ac:chgData name="Stephanie Christian-Carpenter" userId="c8a7f25c307cbc6a" providerId="LiveId" clId="{24C977FB-22F2-45DD-8C80-BB925683B821}" dt="2025-10-18T20:42:34.706" v="3333" actId="26606"/>
          <ac:picMkLst>
            <pc:docMk/>
            <pc:sldMk cId="1455218674" sldId="725"/>
            <ac:picMk id="3074" creationId="{0A61CC5E-D428-836B-7282-9A2AAC37400D}"/>
          </ac:picMkLst>
        </pc:picChg>
        <pc:cxnChg chg="add">
          <ac:chgData name="Stephanie Christian-Carpenter" userId="c8a7f25c307cbc6a" providerId="LiveId" clId="{24C977FB-22F2-45DD-8C80-BB925683B821}" dt="2025-10-18T20:42:34.706" v="3333" actId="26606"/>
          <ac:cxnSpMkLst>
            <pc:docMk/>
            <pc:sldMk cId="1455218674" sldId="725"/>
            <ac:cxnSpMk id="3086" creationId="{07A9243D-8FC3-4B36-874B-55906B03F484}"/>
          </ac:cxnSpMkLst>
        </pc:cxnChg>
      </pc:sldChg>
      <pc:sldChg chg="addSp modSp new mod setBg setClrOvrMap">
        <pc:chgData name="Stephanie Christian-Carpenter" userId="c8a7f25c307cbc6a" providerId="LiveId" clId="{24C977FB-22F2-45DD-8C80-BB925683B821}" dt="2025-10-18T20:43:03.312" v="3356" actId="26606"/>
        <pc:sldMkLst>
          <pc:docMk/>
          <pc:sldMk cId="2296533025" sldId="726"/>
        </pc:sldMkLst>
        <pc:spChg chg="mod">
          <ac:chgData name="Stephanie Christian-Carpenter" userId="c8a7f25c307cbc6a" providerId="LiveId" clId="{24C977FB-22F2-45DD-8C80-BB925683B821}" dt="2025-10-18T20:43:03.312" v="3356" actId="26606"/>
          <ac:spMkLst>
            <pc:docMk/>
            <pc:sldMk cId="2296533025" sldId="726"/>
            <ac:spMk id="2" creationId="{F3195C8E-5292-C533-6D0C-BD23150FAAED}"/>
          </ac:spMkLst>
        </pc:spChg>
        <pc:spChg chg="mod">
          <ac:chgData name="Stephanie Christian-Carpenter" userId="c8a7f25c307cbc6a" providerId="LiveId" clId="{24C977FB-22F2-45DD-8C80-BB925683B821}" dt="2025-10-18T20:43:03.312" v="3356" actId="26606"/>
          <ac:spMkLst>
            <pc:docMk/>
            <pc:sldMk cId="2296533025" sldId="726"/>
            <ac:spMk id="3" creationId="{475D6D4F-33E4-AD25-B647-C21361F90B39}"/>
          </ac:spMkLst>
        </pc:spChg>
        <pc:spChg chg="add">
          <ac:chgData name="Stephanie Christian-Carpenter" userId="c8a7f25c307cbc6a" providerId="LiveId" clId="{24C977FB-22F2-45DD-8C80-BB925683B821}" dt="2025-10-18T20:43:03.312" v="3356" actId="26606"/>
          <ac:spMkLst>
            <pc:docMk/>
            <pc:sldMk cId="2296533025" sldId="726"/>
            <ac:spMk id="8" creationId="{B95B9BA8-1D69-4796-85F5-B6D0BD52354B}"/>
          </ac:spMkLst>
        </pc:spChg>
        <pc:grpChg chg="add">
          <ac:chgData name="Stephanie Christian-Carpenter" userId="c8a7f25c307cbc6a" providerId="LiveId" clId="{24C977FB-22F2-45DD-8C80-BB925683B821}" dt="2025-10-18T20:43:03.312" v="3356" actId="26606"/>
          <ac:grpSpMkLst>
            <pc:docMk/>
            <pc:sldMk cId="2296533025" sldId="726"/>
            <ac:grpSpMk id="10" creationId="{5F892E19-92E7-4BB2-8C3F-DBDFE8D9D324}"/>
          </ac:grpSpMkLst>
        </pc:grpChg>
        <pc:picChg chg="add">
          <ac:chgData name="Stephanie Christian-Carpenter" userId="c8a7f25c307cbc6a" providerId="LiveId" clId="{24C977FB-22F2-45DD-8C80-BB925683B821}" dt="2025-10-18T20:14:43.404" v="1864"/>
          <ac:picMkLst>
            <pc:docMk/>
            <pc:sldMk cId="2296533025" sldId="726"/>
            <ac:picMk id="4098" creationId="{15CDDAFC-7B56-5D13-3180-2797ED043EA9}"/>
          </ac:picMkLst>
        </pc:picChg>
      </pc:sldChg>
      <pc:sldChg chg="addSp modSp new mod setBg setClrOvrMap">
        <pc:chgData name="Stephanie Christian-Carpenter" userId="c8a7f25c307cbc6a" providerId="LiveId" clId="{24C977FB-22F2-45DD-8C80-BB925683B821}" dt="2025-10-18T20:43:18.772" v="3357" actId="26606"/>
        <pc:sldMkLst>
          <pc:docMk/>
          <pc:sldMk cId="3107032993" sldId="727"/>
        </pc:sldMkLst>
        <pc:spChg chg="mod">
          <ac:chgData name="Stephanie Christian-Carpenter" userId="c8a7f25c307cbc6a" providerId="LiveId" clId="{24C977FB-22F2-45DD-8C80-BB925683B821}" dt="2025-10-18T20:43:18.772" v="3357" actId="26606"/>
          <ac:spMkLst>
            <pc:docMk/>
            <pc:sldMk cId="3107032993" sldId="727"/>
            <ac:spMk id="2" creationId="{3C0943FA-0070-78E3-175F-7A5D0809F3A4}"/>
          </ac:spMkLst>
        </pc:spChg>
        <pc:spChg chg="mod">
          <ac:chgData name="Stephanie Christian-Carpenter" userId="c8a7f25c307cbc6a" providerId="LiveId" clId="{24C977FB-22F2-45DD-8C80-BB925683B821}" dt="2025-10-18T20:43:18.772" v="3357" actId="26606"/>
          <ac:spMkLst>
            <pc:docMk/>
            <pc:sldMk cId="3107032993" sldId="727"/>
            <ac:spMk id="3" creationId="{9E74662A-3E8C-768D-485E-B7BF7325BC33}"/>
          </ac:spMkLst>
        </pc:spChg>
        <pc:spChg chg="add">
          <ac:chgData name="Stephanie Christian-Carpenter" userId="c8a7f25c307cbc6a" providerId="LiveId" clId="{24C977FB-22F2-45DD-8C80-BB925683B821}" dt="2025-10-18T20:43:18.772" v="3357" actId="26606"/>
          <ac:spMkLst>
            <pc:docMk/>
            <pc:sldMk cId="3107032993" sldId="727"/>
            <ac:spMk id="8" creationId="{B95B9BA8-1D69-4796-85F5-B6D0BD52354B}"/>
          </ac:spMkLst>
        </pc:spChg>
        <pc:grpChg chg="add">
          <ac:chgData name="Stephanie Christian-Carpenter" userId="c8a7f25c307cbc6a" providerId="LiveId" clId="{24C977FB-22F2-45DD-8C80-BB925683B821}" dt="2025-10-18T20:43:18.772" v="3357" actId="26606"/>
          <ac:grpSpMkLst>
            <pc:docMk/>
            <pc:sldMk cId="3107032993" sldId="727"/>
            <ac:grpSpMk id="10" creationId="{207EE6D2-B8A8-4EA6-879E-705FC91778E0}"/>
          </ac:grpSpMkLst>
        </pc:grpChg>
      </pc:sldChg>
      <pc:sldChg chg="addSp delSp modSp new mod setBg">
        <pc:chgData name="Stephanie Christian-Carpenter" userId="c8a7f25c307cbc6a" providerId="LiveId" clId="{24C977FB-22F2-45DD-8C80-BB925683B821}" dt="2025-10-18T20:43:31.288" v="3358" actId="26606"/>
        <pc:sldMkLst>
          <pc:docMk/>
          <pc:sldMk cId="2457455146" sldId="728"/>
        </pc:sldMkLst>
        <pc:spChg chg="mod">
          <ac:chgData name="Stephanie Christian-Carpenter" userId="c8a7f25c307cbc6a" providerId="LiveId" clId="{24C977FB-22F2-45DD-8C80-BB925683B821}" dt="2025-10-18T20:43:31.288" v="3358" actId="26606"/>
          <ac:spMkLst>
            <pc:docMk/>
            <pc:sldMk cId="2457455146" sldId="728"/>
            <ac:spMk id="2" creationId="{8514920A-CE40-A58A-ADFC-1B5DFE1D40F1}"/>
          </ac:spMkLst>
        </pc:spChg>
        <pc:spChg chg="mod">
          <ac:chgData name="Stephanie Christian-Carpenter" userId="c8a7f25c307cbc6a" providerId="LiveId" clId="{24C977FB-22F2-45DD-8C80-BB925683B821}" dt="2025-10-18T20:43:31.288" v="3358" actId="26606"/>
          <ac:spMkLst>
            <pc:docMk/>
            <pc:sldMk cId="2457455146" sldId="728"/>
            <ac:spMk id="3" creationId="{49EB32E3-A535-AAD2-1EE3-9DB9CA239331}"/>
          </ac:spMkLst>
        </pc:spChg>
        <pc:spChg chg="add">
          <ac:chgData name="Stephanie Christian-Carpenter" userId="c8a7f25c307cbc6a" providerId="LiveId" clId="{24C977FB-22F2-45DD-8C80-BB925683B821}" dt="2025-10-18T20:26:53.309" v="2820"/>
          <ac:spMkLst>
            <pc:docMk/>
            <pc:sldMk cId="2457455146" sldId="728"/>
            <ac:spMk id="4" creationId="{F0667C17-795D-9CD7-27D8-A637BEAD6D41}"/>
          </ac:spMkLst>
        </pc:spChg>
        <pc:spChg chg="add mod">
          <ac:chgData name="Stephanie Christian-Carpenter" userId="c8a7f25c307cbc6a" providerId="LiveId" clId="{24C977FB-22F2-45DD-8C80-BB925683B821}" dt="2025-10-18T20:27:04.945" v="2822"/>
          <ac:spMkLst>
            <pc:docMk/>
            <pc:sldMk cId="2457455146" sldId="728"/>
            <ac:spMk id="5" creationId="{69430563-6921-8E76-25F6-25EA362D8A63}"/>
          </ac:spMkLst>
        </pc:spChg>
        <pc:spChg chg="add del">
          <ac:chgData name="Stephanie Christian-Carpenter" userId="c8a7f25c307cbc6a" providerId="LiveId" clId="{24C977FB-22F2-45DD-8C80-BB925683B821}" dt="2025-10-18T20:43:31.288" v="3358" actId="26606"/>
          <ac:spMkLst>
            <pc:docMk/>
            <pc:sldMk cId="2457455146" sldId="728"/>
            <ac:spMk id="5131" creationId="{2EB492CD-616E-47F8-933B-5E2D952A0593}"/>
          </ac:spMkLst>
        </pc:spChg>
        <pc:spChg chg="add del">
          <ac:chgData name="Stephanie Christian-Carpenter" userId="c8a7f25c307cbc6a" providerId="LiveId" clId="{24C977FB-22F2-45DD-8C80-BB925683B821}" dt="2025-10-18T20:43:31.288" v="3358" actId="26606"/>
          <ac:spMkLst>
            <pc:docMk/>
            <pc:sldMk cId="2457455146" sldId="728"/>
            <ac:spMk id="5133" creationId="{59383CF9-23B5-4335-9B21-1791C4CF1C75}"/>
          </ac:spMkLst>
        </pc:spChg>
        <pc:spChg chg="add del">
          <ac:chgData name="Stephanie Christian-Carpenter" userId="c8a7f25c307cbc6a" providerId="LiveId" clId="{24C977FB-22F2-45DD-8C80-BB925683B821}" dt="2025-10-18T20:43:31.288" v="3358" actId="26606"/>
          <ac:spMkLst>
            <pc:docMk/>
            <pc:sldMk cId="2457455146" sldId="728"/>
            <ac:spMk id="5135" creationId="{0007FE00-9498-4706-B255-6437B0252C02}"/>
          </ac:spMkLst>
        </pc:spChg>
        <pc:spChg chg="add">
          <ac:chgData name="Stephanie Christian-Carpenter" userId="c8a7f25c307cbc6a" providerId="LiveId" clId="{24C977FB-22F2-45DD-8C80-BB925683B821}" dt="2025-10-18T20:43:31.288" v="3358" actId="26606"/>
          <ac:spMkLst>
            <pc:docMk/>
            <pc:sldMk cId="2457455146" sldId="728"/>
            <ac:spMk id="5140" creationId="{E8A8EAB8-D2FF-444D-B34B-7D32F106AD0E}"/>
          </ac:spMkLst>
        </pc:spChg>
        <pc:picChg chg="add mod ord">
          <ac:chgData name="Stephanie Christian-Carpenter" userId="c8a7f25c307cbc6a" providerId="LiveId" clId="{24C977FB-22F2-45DD-8C80-BB925683B821}" dt="2025-10-18T20:43:31.288" v="3358" actId="26606"/>
          <ac:picMkLst>
            <pc:docMk/>
            <pc:sldMk cId="2457455146" sldId="728"/>
            <ac:picMk id="5126" creationId="{3E7BCD5D-C809-69BE-7B87-8174479FC897}"/>
          </ac:picMkLst>
        </pc:picChg>
        <pc:cxnChg chg="add">
          <ac:chgData name="Stephanie Christian-Carpenter" userId="c8a7f25c307cbc6a" providerId="LiveId" clId="{24C977FB-22F2-45DD-8C80-BB925683B821}" dt="2025-10-18T20:43:31.288" v="3358" actId="26606"/>
          <ac:cxnSpMkLst>
            <pc:docMk/>
            <pc:sldMk cId="2457455146" sldId="728"/>
            <ac:cxnSpMk id="5142" creationId="{EEA38897-7BA3-4408-8083-3235339C4A60}"/>
          </ac:cxnSpMkLst>
        </pc:cxnChg>
        <pc:cxnChg chg="add">
          <ac:chgData name="Stephanie Christian-Carpenter" userId="c8a7f25c307cbc6a" providerId="LiveId" clId="{24C977FB-22F2-45DD-8C80-BB925683B821}" dt="2025-10-18T20:43:31.288" v="3358" actId="26606"/>
          <ac:cxnSpMkLst>
            <pc:docMk/>
            <pc:sldMk cId="2457455146" sldId="728"/>
            <ac:cxnSpMk id="5144" creationId="{F11AD06B-AB20-4097-8606-5DA00DBACE88}"/>
          </ac:cxnSpMkLst>
        </pc:cxnChg>
      </pc:sldChg>
      <pc:sldChg chg="addSp delSp modSp new mod setBg">
        <pc:chgData name="Stephanie Christian-Carpenter" userId="c8a7f25c307cbc6a" providerId="LiveId" clId="{24C977FB-22F2-45DD-8C80-BB925683B821}" dt="2025-10-18T20:43:40.795" v="3359" actId="26606"/>
        <pc:sldMkLst>
          <pc:docMk/>
          <pc:sldMk cId="1746058675" sldId="729"/>
        </pc:sldMkLst>
        <pc:spChg chg="mod">
          <ac:chgData name="Stephanie Christian-Carpenter" userId="c8a7f25c307cbc6a" providerId="LiveId" clId="{24C977FB-22F2-45DD-8C80-BB925683B821}" dt="2025-10-18T20:43:40.795" v="3359" actId="26606"/>
          <ac:spMkLst>
            <pc:docMk/>
            <pc:sldMk cId="1746058675" sldId="729"/>
            <ac:spMk id="2" creationId="{CE28415B-B8D6-DFDB-E1DC-A37CCC276DE8}"/>
          </ac:spMkLst>
        </pc:spChg>
        <pc:spChg chg="mod ord">
          <ac:chgData name="Stephanie Christian-Carpenter" userId="c8a7f25c307cbc6a" providerId="LiveId" clId="{24C977FB-22F2-45DD-8C80-BB925683B821}" dt="2025-10-18T20:43:40.795" v="3359" actId="26606"/>
          <ac:spMkLst>
            <pc:docMk/>
            <pc:sldMk cId="1746058675" sldId="729"/>
            <ac:spMk id="3" creationId="{D60A3FAD-E4D9-5D16-BC56-8A32E3F75854}"/>
          </ac:spMkLst>
        </pc:spChg>
        <pc:spChg chg="add del">
          <ac:chgData name="Stephanie Christian-Carpenter" userId="c8a7f25c307cbc6a" providerId="LiveId" clId="{24C977FB-22F2-45DD-8C80-BB925683B821}" dt="2025-10-18T20:31:38.992" v="3051" actId="26606"/>
          <ac:spMkLst>
            <pc:docMk/>
            <pc:sldMk cId="1746058675" sldId="729"/>
            <ac:spMk id="6151" creationId="{2EB492CD-616E-47F8-933B-5E2D952A0593}"/>
          </ac:spMkLst>
        </pc:spChg>
        <pc:spChg chg="add del">
          <ac:chgData name="Stephanie Christian-Carpenter" userId="c8a7f25c307cbc6a" providerId="LiveId" clId="{24C977FB-22F2-45DD-8C80-BB925683B821}" dt="2025-10-18T20:31:38.992" v="3051" actId="26606"/>
          <ac:spMkLst>
            <pc:docMk/>
            <pc:sldMk cId="1746058675" sldId="729"/>
            <ac:spMk id="6153" creationId="{59383CF9-23B5-4335-9B21-1791C4CF1C75}"/>
          </ac:spMkLst>
        </pc:spChg>
        <pc:spChg chg="add del">
          <ac:chgData name="Stephanie Christian-Carpenter" userId="c8a7f25c307cbc6a" providerId="LiveId" clId="{24C977FB-22F2-45DD-8C80-BB925683B821}" dt="2025-10-18T20:31:38.992" v="3051" actId="26606"/>
          <ac:spMkLst>
            <pc:docMk/>
            <pc:sldMk cId="1746058675" sldId="729"/>
            <ac:spMk id="6155" creationId="{0007FE00-9498-4706-B255-6437B0252C02}"/>
          </ac:spMkLst>
        </pc:spChg>
        <pc:spChg chg="add del">
          <ac:chgData name="Stephanie Christian-Carpenter" userId="c8a7f25c307cbc6a" providerId="LiveId" clId="{24C977FB-22F2-45DD-8C80-BB925683B821}" dt="2025-10-18T20:43:40.795" v="3359" actId="26606"/>
          <ac:spMkLst>
            <pc:docMk/>
            <pc:sldMk cId="1746058675" sldId="729"/>
            <ac:spMk id="6157" creationId="{2C61293E-6EBE-43EF-A52C-9BEBFD7679D4}"/>
          </ac:spMkLst>
        </pc:spChg>
        <pc:spChg chg="add del">
          <ac:chgData name="Stephanie Christian-Carpenter" userId="c8a7f25c307cbc6a" providerId="LiveId" clId="{24C977FB-22F2-45DD-8C80-BB925683B821}" dt="2025-10-18T20:43:40.795" v="3359" actId="26606"/>
          <ac:spMkLst>
            <pc:docMk/>
            <pc:sldMk cId="1746058675" sldId="729"/>
            <ac:spMk id="6158" creationId="{21540236-BFD5-4A9D-8840-4703E7F76825}"/>
          </ac:spMkLst>
        </pc:spChg>
        <pc:spChg chg="add">
          <ac:chgData name="Stephanie Christian-Carpenter" userId="c8a7f25c307cbc6a" providerId="LiveId" clId="{24C977FB-22F2-45DD-8C80-BB925683B821}" dt="2025-10-18T20:43:40.795" v="3359" actId="26606"/>
          <ac:spMkLst>
            <pc:docMk/>
            <pc:sldMk cId="1746058675" sldId="729"/>
            <ac:spMk id="6163" creationId="{E8A8EAB8-D2FF-444D-B34B-7D32F106AD0E}"/>
          </ac:spMkLst>
        </pc:spChg>
        <pc:picChg chg="add mod ord">
          <ac:chgData name="Stephanie Christian-Carpenter" userId="c8a7f25c307cbc6a" providerId="LiveId" clId="{24C977FB-22F2-45DD-8C80-BB925683B821}" dt="2025-10-18T20:43:40.795" v="3359" actId="26606"/>
          <ac:picMkLst>
            <pc:docMk/>
            <pc:sldMk cId="1746058675" sldId="729"/>
            <ac:picMk id="6146" creationId="{A697788F-DF76-F6C3-36AC-69A114F7EC59}"/>
          </ac:picMkLst>
        </pc:picChg>
        <pc:cxnChg chg="add">
          <ac:chgData name="Stephanie Christian-Carpenter" userId="c8a7f25c307cbc6a" providerId="LiveId" clId="{24C977FB-22F2-45DD-8C80-BB925683B821}" dt="2025-10-18T20:43:40.795" v="3359" actId="26606"/>
          <ac:cxnSpMkLst>
            <pc:docMk/>
            <pc:sldMk cId="1746058675" sldId="729"/>
            <ac:cxnSpMk id="6165" creationId="{EEA38897-7BA3-4408-8083-3235339C4A60}"/>
          </ac:cxnSpMkLst>
        </pc:cxnChg>
        <pc:cxnChg chg="add">
          <ac:chgData name="Stephanie Christian-Carpenter" userId="c8a7f25c307cbc6a" providerId="LiveId" clId="{24C977FB-22F2-45DD-8C80-BB925683B821}" dt="2025-10-18T20:43:40.795" v="3359" actId="26606"/>
          <ac:cxnSpMkLst>
            <pc:docMk/>
            <pc:sldMk cId="1746058675" sldId="729"/>
            <ac:cxnSpMk id="6167" creationId="{F11AD06B-AB20-4097-8606-5DA00DBACE88}"/>
          </ac:cxnSpMkLst>
        </pc:cxnChg>
      </pc:sldChg>
      <pc:sldChg chg="addSp delSp modSp new mod setBg">
        <pc:chgData name="Stephanie Christian-Carpenter" userId="c8a7f25c307cbc6a" providerId="LiveId" clId="{24C977FB-22F2-45DD-8C80-BB925683B821}" dt="2025-10-18T20:34:29.736" v="3154" actId="20577"/>
        <pc:sldMkLst>
          <pc:docMk/>
          <pc:sldMk cId="3804195563" sldId="730"/>
        </pc:sldMkLst>
        <pc:spChg chg="mod">
          <ac:chgData name="Stephanie Christian-Carpenter" userId="c8a7f25c307cbc6a" providerId="LiveId" clId="{24C977FB-22F2-45DD-8C80-BB925683B821}" dt="2025-10-18T20:34:15.875" v="3117" actId="27636"/>
          <ac:spMkLst>
            <pc:docMk/>
            <pc:sldMk cId="3804195563" sldId="730"/>
            <ac:spMk id="2" creationId="{6299516B-198A-ADD3-EB4F-B11CA9647617}"/>
          </ac:spMkLst>
        </pc:spChg>
        <pc:spChg chg="del">
          <ac:chgData name="Stephanie Christian-Carpenter" userId="c8a7f25c307cbc6a" providerId="LiveId" clId="{24C977FB-22F2-45DD-8C80-BB925683B821}" dt="2025-10-18T20:32:06.110" v="3054"/>
          <ac:spMkLst>
            <pc:docMk/>
            <pc:sldMk cId="3804195563" sldId="730"/>
            <ac:spMk id="3" creationId="{BFE40B2A-D8D0-977B-64D9-0A7E51B6C3EF}"/>
          </ac:spMkLst>
        </pc:spChg>
        <pc:spChg chg="add mod">
          <ac:chgData name="Stephanie Christian-Carpenter" userId="c8a7f25c307cbc6a" providerId="LiveId" clId="{24C977FB-22F2-45DD-8C80-BB925683B821}" dt="2025-10-18T20:34:29.736" v="3154" actId="20577"/>
          <ac:spMkLst>
            <pc:docMk/>
            <pc:sldMk cId="3804195563" sldId="730"/>
            <ac:spMk id="7178" creationId="{C8710866-B776-B8C5-7B28-E258709BAD4E}"/>
          </ac:spMkLst>
        </pc:spChg>
        <pc:spChg chg="add">
          <ac:chgData name="Stephanie Christian-Carpenter" userId="c8a7f25c307cbc6a" providerId="LiveId" clId="{24C977FB-22F2-45DD-8C80-BB925683B821}" dt="2025-10-18T20:33:55.745" v="3060" actId="26606"/>
          <ac:spMkLst>
            <pc:docMk/>
            <pc:sldMk cId="3804195563" sldId="730"/>
            <ac:spMk id="7181" creationId="{114C78B5-EC6B-4A39-8860-705100867457}"/>
          </ac:spMkLst>
        </pc:spChg>
        <pc:grpChg chg="add">
          <ac:chgData name="Stephanie Christian-Carpenter" userId="c8a7f25c307cbc6a" providerId="LiveId" clId="{24C977FB-22F2-45DD-8C80-BB925683B821}" dt="2025-10-18T20:33:55.745" v="3060" actId="26606"/>
          <ac:grpSpMkLst>
            <pc:docMk/>
            <pc:sldMk cId="3804195563" sldId="730"/>
            <ac:grpSpMk id="7183" creationId="{A50943B0-FDF7-4C2C-B784-9208C945A8C3}"/>
          </ac:grpSpMkLst>
        </pc:grpChg>
        <pc:picChg chg="add mod ord">
          <ac:chgData name="Stephanie Christian-Carpenter" userId="c8a7f25c307cbc6a" providerId="LiveId" clId="{24C977FB-22F2-45DD-8C80-BB925683B821}" dt="2025-10-18T20:33:55.745" v="3060" actId="26606"/>
          <ac:picMkLst>
            <pc:docMk/>
            <pc:sldMk cId="3804195563" sldId="730"/>
            <ac:picMk id="7170" creationId="{502BE4FD-974E-B4C3-3919-708DC3193EC3}"/>
          </ac:picMkLst>
        </pc:picChg>
        <pc:picChg chg="add mod ord">
          <ac:chgData name="Stephanie Christian-Carpenter" userId="c8a7f25c307cbc6a" providerId="LiveId" clId="{24C977FB-22F2-45DD-8C80-BB925683B821}" dt="2025-10-18T20:33:55.745" v="3060" actId="26606"/>
          <ac:picMkLst>
            <pc:docMk/>
            <pc:sldMk cId="3804195563" sldId="730"/>
            <ac:picMk id="7172" creationId="{5493A2E6-28AA-B708-C366-518A8AEA84F5}"/>
          </ac:picMkLst>
        </pc:picChg>
        <pc:picChg chg="add mod">
          <ac:chgData name="Stephanie Christian-Carpenter" userId="c8a7f25c307cbc6a" providerId="LiveId" clId="{24C977FB-22F2-45DD-8C80-BB925683B821}" dt="2025-10-18T20:33:55.745" v="3060" actId="26606"/>
          <ac:picMkLst>
            <pc:docMk/>
            <pc:sldMk cId="3804195563" sldId="730"/>
            <ac:picMk id="7174" creationId="{6109CAA1-EC2E-1DC7-B15F-F6EE7D72A7B3}"/>
          </ac:picMkLst>
        </pc:picChg>
      </pc:sldChg>
      <pc:sldChg chg="addSp delSp modSp new mod setBg">
        <pc:chgData name="Stephanie Christian-Carpenter" userId="c8a7f25c307cbc6a" providerId="LiveId" clId="{24C977FB-22F2-45DD-8C80-BB925683B821}" dt="2025-10-18T20:51:43.211" v="3505" actId="255"/>
        <pc:sldMkLst>
          <pc:docMk/>
          <pc:sldMk cId="1768626251" sldId="731"/>
        </pc:sldMkLst>
        <pc:spChg chg="mod ord">
          <ac:chgData name="Stephanie Christian-Carpenter" userId="c8a7f25c307cbc6a" providerId="LiveId" clId="{24C977FB-22F2-45DD-8C80-BB925683B821}" dt="2025-10-18T20:51:29.216" v="3503" actId="26606"/>
          <ac:spMkLst>
            <pc:docMk/>
            <pc:sldMk cId="1768626251" sldId="731"/>
            <ac:spMk id="2" creationId="{47C6A624-DAF8-B999-3CB3-C12337680E6B}"/>
          </ac:spMkLst>
        </pc:spChg>
        <pc:spChg chg="mod">
          <ac:chgData name="Stephanie Christian-Carpenter" userId="c8a7f25c307cbc6a" providerId="LiveId" clId="{24C977FB-22F2-45DD-8C80-BB925683B821}" dt="2025-10-18T20:51:43.211" v="3505" actId="255"/>
          <ac:spMkLst>
            <pc:docMk/>
            <pc:sldMk cId="1768626251" sldId="731"/>
            <ac:spMk id="3" creationId="{9ADA45B3-1D51-D94C-49FE-E813E883803C}"/>
          </ac:spMkLst>
        </pc:spChg>
        <pc:spChg chg="add del">
          <ac:chgData name="Stephanie Christian-Carpenter" userId="c8a7f25c307cbc6a" providerId="LiveId" clId="{24C977FB-22F2-45DD-8C80-BB925683B821}" dt="2025-10-18T20:51:05.598" v="3501" actId="26606"/>
          <ac:spMkLst>
            <pc:docMk/>
            <pc:sldMk cId="1768626251" sldId="731"/>
            <ac:spMk id="8201" creationId="{55C01129-3453-464D-A870-ED71C6E89D60}"/>
          </ac:spMkLst>
        </pc:spChg>
        <pc:spChg chg="add del">
          <ac:chgData name="Stephanie Christian-Carpenter" userId="c8a7f25c307cbc6a" providerId="LiveId" clId="{24C977FB-22F2-45DD-8C80-BB925683B821}" dt="2025-10-18T20:51:05.598" v="3501" actId="26606"/>
          <ac:spMkLst>
            <pc:docMk/>
            <pc:sldMk cId="1768626251" sldId="731"/>
            <ac:spMk id="8203" creationId="{9D2781A6-5C82-4764-B489-F9A599C0A7EB}"/>
          </ac:spMkLst>
        </pc:spChg>
        <pc:spChg chg="add del">
          <ac:chgData name="Stephanie Christian-Carpenter" userId="c8a7f25c307cbc6a" providerId="LiveId" clId="{24C977FB-22F2-45DD-8C80-BB925683B821}" dt="2025-10-18T20:51:29.216" v="3503" actId="26606"/>
          <ac:spMkLst>
            <pc:docMk/>
            <pc:sldMk cId="1768626251" sldId="731"/>
            <ac:spMk id="8208" creationId="{63F5877B-98C7-49DD-83AB-0F6F57CB6543}"/>
          </ac:spMkLst>
        </pc:spChg>
        <pc:spChg chg="add del">
          <ac:chgData name="Stephanie Christian-Carpenter" userId="c8a7f25c307cbc6a" providerId="LiveId" clId="{24C977FB-22F2-45DD-8C80-BB925683B821}" dt="2025-10-18T20:51:29.216" v="3503" actId="26606"/>
          <ac:spMkLst>
            <pc:docMk/>
            <pc:sldMk cId="1768626251" sldId="731"/>
            <ac:spMk id="8210" creationId="{4EA91930-66BC-4C41-B4F5-C31EB216F64B}"/>
          </ac:spMkLst>
        </pc:spChg>
        <pc:spChg chg="add del">
          <ac:chgData name="Stephanie Christian-Carpenter" userId="c8a7f25c307cbc6a" providerId="LiveId" clId="{24C977FB-22F2-45DD-8C80-BB925683B821}" dt="2025-10-18T20:51:29.216" v="3503" actId="26606"/>
          <ac:spMkLst>
            <pc:docMk/>
            <pc:sldMk cId="1768626251" sldId="731"/>
            <ac:spMk id="8212" creationId="{6313CF8F-B436-401E-9575-DE0F8E8B5B17}"/>
          </ac:spMkLst>
        </pc:spChg>
        <pc:spChg chg="add del">
          <ac:chgData name="Stephanie Christian-Carpenter" userId="c8a7f25c307cbc6a" providerId="LiveId" clId="{24C977FB-22F2-45DD-8C80-BB925683B821}" dt="2025-10-18T20:51:29.216" v="3503" actId="26606"/>
          <ac:spMkLst>
            <pc:docMk/>
            <pc:sldMk cId="1768626251" sldId="731"/>
            <ac:spMk id="8214" creationId="{2A38CFE9-C30A-4551-ACCB-D5808FBC39CD}"/>
          </ac:spMkLst>
        </pc:spChg>
        <pc:spChg chg="add del">
          <ac:chgData name="Stephanie Christian-Carpenter" userId="c8a7f25c307cbc6a" providerId="LiveId" clId="{24C977FB-22F2-45DD-8C80-BB925683B821}" dt="2025-10-18T20:51:29.216" v="3503" actId="26606"/>
          <ac:spMkLst>
            <pc:docMk/>
            <pc:sldMk cId="1768626251" sldId="731"/>
            <ac:spMk id="8216" creationId="{67EF550F-47CE-4FB2-9DAC-12AD835C833D}"/>
          </ac:spMkLst>
        </pc:spChg>
        <pc:spChg chg="add">
          <ac:chgData name="Stephanie Christian-Carpenter" userId="c8a7f25c307cbc6a" providerId="LiveId" clId="{24C977FB-22F2-45DD-8C80-BB925683B821}" dt="2025-10-18T20:51:29.216" v="3503" actId="26606"/>
          <ac:spMkLst>
            <pc:docMk/>
            <pc:sldMk cId="1768626251" sldId="731"/>
            <ac:spMk id="8221" creationId="{55C01129-3453-464D-A870-ED71C6E89D60}"/>
          </ac:spMkLst>
        </pc:spChg>
        <pc:spChg chg="add">
          <ac:chgData name="Stephanie Christian-Carpenter" userId="c8a7f25c307cbc6a" providerId="LiveId" clId="{24C977FB-22F2-45DD-8C80-BB925683B821}" dt="2025-10-18T20:51:29.216" v="3503" actId="26606"/>
          <ac:spMkLst>
            <pc:docMk/>
            <pc:sldMk cId="1768626251" sldId="731"/>
            <ac:spMk id="8223" creationId="{9D2781A6-5C82-4764-B489-F9A599C0A7EB}"/>
          </ac:spMkLst>
        </pc:spChg>
        <pc:picChg chg="add mod ord">
          <ac:chgData name="Stephanie Christian-Carpenter" userId="c8a7f25c307cbc6a" providerId="LiveId" clId="{24C977FB-22F2-45DD-8C80-BB925683B821}" dt="2025-10-18T20:51:29.216" v="3503" actId="26606"/>
          <ac:picMkLst>
            <pc:docMk/>
            <pc:sldMk cId="1768626251" sldId="731"/>
            <ac:picMk id="8194" creationId="{DCB817DF-3B04-F802-FCB0-671373B46C0C}"/>
          </ac:picMkLst>
        </pc:picChg>
        <pc:picChg chg="add mod ord">
          <ac:chgData name="Stephanie Christian-Carpenter" userId="c8a7f25c307cbc6a" providerId="LiveId" clId="{24C977FB-22F2-45DD-8C80-BB925683B821}" dt="2025-10-18T20:50:39.094" v="3500" actId="14100"/>
          <ac:picMkLst>
            <pc:docMk/>
            <pc:sldMk cId="1768626251" sldId="731"/>
            <ac:picMk id="8196" creationId="{0B083B2D-EE47-7D42-093D-C1991449DD8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909A6-23D1-4015-B245-8BE0AB7BD59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3585860-DEA5-4A22-B454-81D4E30D8B15}">
      <dgm:prSet custT="1"/>
      <dgm:spPr/>
      <dgm:t>
        <a:bodyPr/>
        <a:lstStyle/>
        <a:p>
          <a:r>
            <a:rPr lang="en-US" sz="1800" b="1" dirty="0"/>
            <a:t>Illicit</a:t>
          </a:r>
          <a:r>
            <a:rPr lang="en-US" sz="1800" dirty="0"/>
            <a:t> drugs</a:t>
          </a:r>
        </a:p>
      </dgm:t>
    </dgm:pt>
    <dgm:pt modelId="{8885466B-20D4-49AE-B78B-AA3B401C5DF3}" type="parTrans" cxnId="{5257A168-DE44-4034-9070-C271ACE14808}">
      <dgm:prSet/>
      <dgm:spPr/>
      <dgm:t>
        <a:bodyPr/>
        <a:lstStyle/>
        <a:p>
          <a:endParaRPr lang="en-US"/>
        </a:p>
      </dgm:t>
    </dgm:pt>
    <dgm:pt modelId="{7A23DFD2-435B-42FD-BDEE-897440352EE7}" type="sibTrans" cxnId="{5257A168-DE44-4034-9070-C271ACE14808}">
      <dgm:prSet/>
      <dgm:spPr/>
      <dgm:t>
        <a:bodyPr/>
        <a:lstStyle/>
        <a:p>
          <a:endParaRPr lang="en-US"/>
        </a:p>
      </dgm:t>
    </dgm:pt>
    <dgm:pt modelId="{61DDFBBE-510E-4802-97F4-2248AAC87CE6}">
      <dgm:prSet custT="1"/>
      <dgm:spPr/>
      <dgm:t>
        <a:bodyPr/>
        <a:lstStyle/>
        <a:p>
          <a:r>
            <a:rPr lang="en-US" sz="1800" b="1" dirty="0"/>
            <a:t>Prescription</a:t>
          </a:r>
          <a:r>
            <a:rPr lang="en-US" sz="1800" dirty="0"/>
            <a:t> drugs</a:t>
          </a:r>
        </a:p>
      </dgm:t>
    </dgm:pt>
    <dgm:pt modelId="{29ECA8F2-83EE-4FA0-AA91-4F016E3A4C58}" type="parTrans" cxnId="{8A015D8F-D902-4E50-9162-D82D08DB43CD}">
      <dgm:prSet/>
      <dgm:spPr/>
      <dgm:t>
        <a:bodyPr/>
        <a:lstStyle/>
        <a:p>
          <a:endParaRPr lang="en-US"/>
        </a:p>
      </dgm:t>
    </dgm:pt>
    <dgm:pt modelId="{21B8B10C-5252-42D6-9297-35DFD0230AEB}" type="sibTrans" cxnId="{8A015D8F-D902-4E50-9162-D82D08DB43CD}">
      <dgm:prSet/>
      <dgm:spPr/>
      <dgm:t>
        <a:bodyPr/>
        <a:lstStyle/>
        <a:p>
          <a:endParaRPr lang="en-US"/>
        </a:p>
      </dgm:t>
    </dgm:pt>
    <dgm:pt modelId="{8A6CAFBA-CB4B-42DD-860A-016918BC765A}">
      <dgm:prSet/>
      <dgm:spPr/>
      <dgm:t>
        <a:bodyPr/>
        <a:lstStyle/>
        <a:p>
          <a:r>
            <a:rPr lang="en-US" b="1" dirty="0"/>
            <a:t>Morphine</a:t>
          </a:r>
        </a:p>
      </dgm:t>
    </dgm:pt>
    <dgm:pt modelId="{A40E5ECF-94D8-4A2E-9901-B2A18284B3AF}" type="parTrans" cxnId="{BA3CB963-72AB-4B9E-A09E-C67109B978F8}">
      <dgm:prSet/>
      <dgm:spPr/>
      <dgm:t>
        <a:bodyPr/>
        <a:lstStyle/>
        <a:p>
          <a:endParaRPr lang="en-US"/>
        </a:p>
      </dgm:t>
    </dgm:pt>
    <dgm:pt modelId="{FCDBC222-77A2-46A8-9C21-3E9EFC4B3163}" type="sibTrans" cxnId="{BA3CB963-72AB-4B9E-A09E-C67109B978F8}">
      <dgm:prSet/>
      <dgm:spPr/>
      <dgm:t>
        <a:bodyPr/>
        <a:lstStyle/>
        <a:p>
          <a:endParaRPr lang="en-US"/>
        </a:p>
      </dgm:t>
    </dgm:pt>
    <dgm:pt modelId="{395C9483-DA55-48D4-B71B-456ABC1C7681}">
      <dgm:prSet/>
      <dgm:spPr/>
      <dgm:t>
        <a:bodyPr/>
        <a:lstStyle/>
        <a:p>
          <a:r>
            <a:rPr lang="en-US" b="1" dirty="0"/>
            <a:t>Codeine</a:t>
          </a:r>
        </a:p>
      </dgm:t>
    </dgm:pt>
    <dgm:pt modelId="{5A1B897D-BC8F-459E-B5C6-7D5048F88A74}" type="parTrans" cxnId="{121BD170-3A3C-4DC2-B963-F24BC0F0EEA0}">
      <dgm:prSet/>
      <dgm:spPr/>
      <dgm:t>
        <a:bodyPr/>
        <a:lstStyle/>
        <a:p>
          <a:endParaRPr lang="en-US"/>
        </a:p>
      </dgm:t>
    </dgm:pt>
    <dgm:pt modelId="{8B2EAC42-0323-4AD5-B1A6-888AB1C73C10}" type="sibTrans" cxnId="{121BD170-3A3C-4DC2-B963-F24BC0F0EEA0}">
      <dgm:prSet/>
      <dgm:spPr/>
      <dgm:t>
        <a:bodyPr/>
        <a:lstStyle/>
        <a:p>
          <a:endParaRPr lang="en-US"/>
        </a:p>
      </dgm:t>
    </dgm:pt>
    <dgm:pt modelId="{345610FB-5C93-439D-8E76-2F3D635E5A62}">
      <dgm:prSet/>
      <dgm:spPr/>
      <dgm:t>
        <a:bodyPr/>
        <a:lstStyle/>
        <a:p>
          <a:r>
            <a:rPr lang="en-US" b="1" dirty="0"/>
            <a:t>Methadone</a:t>
          </a:r>
        </a:p>
      </dgm:t>
    </dgm:pt>
    <dgm:pt modelId="{92F5BBC1-78B4-4D3C-B8B7-79BC039F3F19}" type="parTrans" cxnId="{C8A1604B-A0CD-47A0-BDDF-DEE527879EF9}">
      <dgm:prSet/>
      <dgm:spPr/>
      <dgm:t>
        <a:bodyPr/>
        <a:lstStyle/>
        <a:p>
          <a:endParaRPr lang="en-US"/>
        </a:p>
      </dgm:t>
    </dgm:pt>
    <dgm:pt modelId="{084F91E3-FD23-42E1-86C5-4B95C26F8996}" type="sibTrans" cxnId="{C8A1604B-A0CD-47A0-BDDF-DEE527879EF9}">
      <dgm:prSet/>
      <dgm:spPr/>
      <dgm:t>
        <a:bodyPr/>
        <a:lstStyle/>
        <a:p>
          <a:endParaRPr lang="en-US"/>
        </a:p>
      </dgm:t>
    </dgm:pt>
    <dgm:pt modelId="{F727A9B7-F634-4767-9B56-753C01CA2892}">
      <dgm:prSet/>
      <dgm:spPr/>
      <dgm:t>
        <a:bodyPr/>
        <a:lstStyle/>
        <a:p>
          <a:r>
            <a:rPr lang="en-US" b="1" dirty="0"/>
            <a:t>Oxycodone (OxyContin®, Percodan®, Percocet®)</a:t>
          </a:r>
        </a:p>
      </dgm:t>
    </dgm:pt>
    <dgm:pt modelId="{C7F38055-4AE1-450A-8366-627038B854E6}" type="parTrans" cxnId="{04431EE2-C0E7-417C-BD88-1C82546341E4}">
      <dgm:prSet/>
      <dgm:spPr/>
      <dgm:t>
        <a:bodyPr/>
        <a:lstStyle/>
        <a:p>
          <a:endParaRPr lang="en-US"/>
        </a:p>
      </dgm:t>
    </dgm:pt>
    <dgm:pt modelId="{3093F85A-34EA-4BDF-A565-F9C54332B9A3}" type="sibTrans" cxnId="{04431EE2-C0E7-417C-BD88-1C82546341E4}">
      <dgm:prSet/>
      <dgm:spPr/>
      <dgm:t>
        <a:bodyPr/>
        <a:lstStyle/>
        <a:p>
          <a:endParaRPr lang="en-US"/>
        </a:p>
      </dgm:t>
    </dgm:pt>
    <dgm:pt modelId="{AC39D61E-20AE-4E66-B1B5-74D0D8B77A53}">
      <dgm:prSet/>
      <dgm:spPr/>
      <dgm:t>
        <a:bodyPr/>
        <a:lstStyle/>
        <a:p>
          <a:r>
            <a:rPr lang="en-US" b="1" dirty="0"/>
            <a:t>Hydrocodone (Vicodin®, Lortab®, Norco®)</a:t>
          </a:r>
        </a:p>
      </dgm:t>
    </dgm:pt>
    <dgm:pt modelId="{CAC1C18B-176F-4FEF-9E60-682D59B3E05E}" type="parTrans" cxnId="{312FF253-43F3-49A3-8884-D9393F8AFDC8}">
      <dgm:prSet/>
      <dgm:spPr/>
      <dgm:t>
        <a:bodyPr/>
        <a:lstStyle/>
        <a:p>
          <a:endParaRPr lang="en-US"/>
        </a:p>
      </dgm:t>
    </dgm:pt>
    <dgm:pt modelId="{1135B7A9-08CE-426B-A6D8-C169797B0764}" type="sibTrans" cxnId="{312FF253-43F3-49A3-8884-D9393F8AFDC8}">
      <dgm:prSet/>
      <dgm:spPr/>
      <dgm:t>
        <a:bodyPr/>
        <a:lstStyle/>
        <a:p>
          <a:endParaRPr lang="en-US"/>
        </a:p>
      </dgm:t>
    </dgm:pt>
    <dgm:pt modelId="{83AFE244-0B80-47A8-88DA-EDA5161BFB0E}">
      <dgm:prSet/>
      <dgm:spPr/>
      <dgm:t>
        <a:bodyPr/>
        <a:lstStyle/>
        <a:p>
          <a:r>
            <a:rPr lang="en-US" b="1" dirty="0"/>
            <a:t>Fentanyl (Duragesic®, </a:t>
          </a:r>
          <a:r>
            <a:rPr lang="en-US" b="1" dirty="0" err="1"/>
            <a:t>Fentora</a:t>
          </a:r>
          <a:r>
            <a:rPr lang="en-US" b="1" dirty="0"/>
            <a:t>®)</a:t>
          </a:r>
        </a:p>
      </dgm:t>
    </dgm:pt>
    <dgm:pt modelId="{E930EE27-7383-4F8A-A4C7-FDAA27251756}" type="parTrans" cxnId="{A957C924-D611-477C-8CAD-2CF49A0FA5BD}">
      <dgm:prSet/>
      <dgm:spPr/>
      <dgm:t>
        <a:bodyPr/>
        <a:lstStyle/>
        <a:p>
          <a:endParaRPr lang="en-US"/>
        </a:p>
      </dgm:t>
    </dgm:pt>
    <dgm:pt modelId="{42BA3998-2B45-4655-AFE5-05793CDBDAC5}" type="sibTrans" cxnId="{A957C924-D611-477C-8CAD-2CF49A0FA5BD}">
      <dgm:prSet/>
      <dgm:spPr/>
      <dgm:t>
        <a:bodyPr/>
        <a:lstStyle/>
        <a:p>
          <a:endParaRPr lang="en-US"/>
        </a:p>
      </dgm:t>
    </dgm:pt>
    <dgm:pt modelId="{A2A961A8-8643-426F-812E-D8FE81FEF9C9}">
      <dgm:prSet/>
      <dgm:spPr/>
      <dgm:t>
        <a:bodyPr/>
        <a:lstStyle/>
        <a:p>
          <a:r>
            <a:rPr lang="en-US" b="1" dirty="0"/>
            <a:t>Hydromorphone (</a:t>
          </a:r>
          <a:r>
            <a:rPr lang="en-US" b="1" dirty="0" err="1"/>
            <a:t>Dilaudid</a:t>
          </a:r>
          <a:r>
            <a:rPr lang="en-US" b="1" dirty="0"/>
            <a:t>®, </a:t>
          </a:r>
          <a:r>
            <a:rPr lang="en-US" b="1" dirty="0" err="1"/>
            <a:t>Exalgo</a:t>
          </a:r>
          <a:r>
            <a:rPr lang="en-US" b="1" dirty="0"/>
            <a:t>®)</a:t>
          </a:r>
        </a:p>
      </dgm:t>
    </dgm:pt>
    <dgm:pt modelId="{1229BA4E-E683-4DCB-9856-9B80F17EC17F}" type="parTrans" cxnId="{2811E284-6A4A-4DE4-8DB0-92CE95335A1B}">
      <dgm:prSet/>
      <dgm:spPr/>
      <dgm:t>
        <a:bodyPr/>
        <a:lstStyle/>
        <a:p>
          <a:endParaRPr lang="en-US"/>
        </a:p>
      </dgm:t>
    </dgm:pt>
    <dgm:pt modelId="{849EA8D7-2CC8-4177-8C4D-F4F99358411A}" type="sibTrans" cxnId="{2811E284-6A4A-4DE4-8DB0-92CE95335A1B}">
      <dgm:prSet/>
      <dgm:spPr/>
      <dgm:t>
        <a:bodyPr/>
        <a:lstStyle/>
        <a:p>
          <a:endParaRPr lang="en-US"/>
        </a:p>
      </dgm:t>
    </dgm:pt>
    <dgm:pt modelId="{4D63EC97-43D2-4D6F-88EF-F2185F185285}">
      <dgm:prSet/>
      <dgm:spPr/>
      <dgm:t>
        <a:bodyPr/>
        <a:lstStyle/>
        <a:p>
          <a:r>
            <a:rPr lang="en-US" b="1" dirty="0"/>
            <a:t>Buprenorphine (Subutex®, Suboxone®)</a:t>
          </a:r>
        </a:p>
      </dgm:t>
    </dgm:pt>
    <dgm:pt modelId="{7C111BA5-F2CE-4F50-BE9A-E48502DC5D1F}" type="parTrans" cxnId="{50E672DD-F758-4B23-997E-A29A88FBD1F1}">
      <dgm:prSet/>
      <dgm:spPr/>
      <dgm:t>
        <a:bodyPr/>
        <a:lstStyle/>
        <a:p>
          <a:endParaRPr lang="en-US"/>
        </a:p>
      </dgm:t>
    </dgm:pt>
    <dgm:pt modelId="{7F3544A4-861B-47FE-BB25-3B72B757E833}" type="sibTrans" cxnId="{50E672DD-F758-4B23-997E-A29A88FBD1F1}">
      <dgm:prSet/>
      <dgm:spPr/>
      <dgm:t>
        <a:bodyPr/>
        <a:lstStyle/>
        <a:p>
          <a:endParaRPr lang="en-US"/>
        </a:p>
      </dgm:t>
    </dgm:pt>
    <dgm:pt modelId="{C1343B89-D08C-4C3B-8B73-DB69B689977E}">
      <dgm:prSet/>
      <dgm:spPr/>
      <dgm:t>
        <a:bodyPr/>
        <a:lstStyle/>
        <a:p>
          <a:r>
            <a:rPr lang="en-US" b="1" dirty="0"/>
            <a:t>Fentanyl (Synthetic)</a:t>
          </a:r>
        </a:p>
      </dgm:t>
    </dgm:pt>
    <dgm:pt modelId="{FA1FD6E9-B1E4-4319-9158-303B07F23455}" type="parTrans" cxnId="{72E6245E-AC05-48BB-8E66-19FB83ED26A8}">
      <dgm:prSet/>
      <dgm:spPr/>
      <dgm:t>
        <a:bodyPr/>
        <a:lstStyle/>
        <a:p>
          <a:endParaRPr lang="en-US"/>
        </a:p>
      </dgm:t>
    </dgm:pt>
    <dgm:pt modelId="{9CE6F6D1-DADC-4A4A-81CF-BD124127BEDD}" type="sibTrans" cxnId="{72E6245E-AC05-48BB-8E66-19FB83ED26A8}">
      <dgm:prSet/>
      <dgm:spPr/>
      <dgm:t>
        <a:bodyPr/>
        <a:lstStyle/>
        <a:p>
          <a:endParaRPr lang="en-US"/>
        </a:p>
      </dgm:t>
    </dgm:pt>
    <dgm:pt modelId="{06C4D4AA-53AA-47A5-BB85-2BF9C2E5A829}">
      <dgm:prSet/>
      <dgm:spPr/>
      <dgm:t>
        <a:bodyPr/>
        <a:lstStyle/>
        <a:p>
          <a:r>
            <a:rPr lang="en-US" b="1" dirty="0"/>
            <a:t>Heroin</a:t>
          </a:r>
        </a:p>
      </dgm:t>
    </dgm:pt>
    <dgm:pt modelId="{3B0A67FB-2760-45A8-B258-352CB5FD835D}" type="parTrans" cxnId="{D5BEB81F-B862-4E8B-9212-AF185669832E}">
      <dgm:prSet/>
      <dgm:spPr/>
      <dgm:t>
        <a:bodyPr/>
        <a:lstStyle/>
        <a:p>
          <a:endParaRPr lang="en-US"/>
        </a:p>
      </dgm:t>
    </dgm:pt>
    <dgm:pt modelId="{77E22D8A-2BE7-4D58-85BB-1AEC5D5774FC}" type="sibTrans" cxnId="{D5BEB81F-B862-4E8B-9212-AF185669832E}">
      <dgm:prSet/>
      <dgm:spPr/>
      <dgm:t>
        <a:bodyPr/>
        <a:lstStyle/>
        <a:p>
          <a:endParaRPr lang="en-US"/>
        </a:p>
      </dgm:t>
    </dgm:pt>
    <dgm:pt modelId="{8BE65C89-431C-4286-AC4D-EDB232DE976B}" type="pres">
      <dgm:prSet presAssocID="{25A909A6-23D1-4015-B245-8BE0AB7BD59D}" presName="linear" presStyleCnt="0">
        <dgm:presLayoutVars>
          <dgm:dir/>
          <dgm:animLvl val="lvl"/>
          <dgm:resizeHandles val="exact"/>
        </dgm:presLayoutVars>
      </dgm:prSet>
      <dgm:spPr/>
    </dgm:pt>
    <dgm:pt modelId="{497EEC05-C7AF-4C0B-8EB7-34A9073EAA6B}" type="pres">
      <dgm:prSet presAssocID="{13585860-DEA5-4A22-B454-81D4E30D8B15}" presName="parentLin" presStyleCnt="0"/>
      <dgm:spPr/>
    </dgm:pt>
    <dgm:pt modelId="{53665FA9-B2CE-4FEA-934E-BFE526278AC1}" type="pres">
      <dgm:prSet presAssocID="{13585860-DEA5-4A22-B454-81D4E30D8B15}" presName="parentLeftMargin" presStyleLbl="node1" presStyleIdx="0" presStyleCnt="2"/>
      <dgm:spPr/>
    </dgm:pt>
    <dgm:pt modelId="{FA6A4DB1-FD2C-426A-B813-4B67B089AFBF}" type="pres">
      <dgm:prSet presAssocID="{13585860-DEA5-4A22-B454-81D4E30D8B15}" presName="parentText" presStyleLbl="node1" presStyleIdx="0" presStyleCnt="2" custScaleX="63526" custLinFactX="2331" custLinFactNeighborX="100000" custLinFactNeighborY="-58314">
        <dgm:presLayoutVars>
          <dgm:chMax val="0"/>
          <dgm:bulletEnabled val="1"/>
        </dgm:presLayoutVars>
      </dgm:prSet>
      <dgm:spPr/>
    </dgm:pt>
    <dgm:pt modelId="{DF1F8C8B-56BE-4031-8E95-F25CEF5F0CBF}" type="pres">
      <dgm:prSet presAssocID="{13585860-DEA5-4A22-B454-81D4E30D8B15}" presName="negativeSpace" presStyleCnt="0"/>
      <dgm:spPr/>
    </dgm:pt>
    <dgm:pt modelId="{786FC56D-F2A5-41E2-8749-3282E75E5A5C}" type="pres">
      <dgm:prSet presAssocID="{13585860-DEA5-4A22-B454-81D4E30D8B15}" presName="childText" presStyleLbl="conFgAcc1" presStyleIdx="0" presStyleCnt="2" custLinFactY="-17108" custLinFactNeighborY="-100000">
        <dgm:presLayoutVars>
          <dgm:bulletEnabled val="1"/>
        </dgm:presLayoutVars>
      </dgm:prSet>
      <dgm:spPr/>
    </dgm:pt>
    <dgm:pt modelId="{D4B5C532-0AF1-4EC2-B8CA-6217A027969A}" type="pres">
      <dgm:prSet presAssocID="{7A23DFD2-435B-42FD-BDEE-897440352EE7}" presName="spaceBetweenRectangles" presStyleCnt="0"/>
      <dgm:spPr/>
    </dgm:pt>
    <dgm:pt modelId="{B772473A-4E7F-425C-A461-F35D35FD4221}" type="pres">
      <dgm:prSet presAssocID="{61DDFBBE-510E-4802-97F4-2248AAC87CE6}" presName="parentLin" presStyleCnt="0"/>
      <dgm:spPr/>
    </dgm:pt>
    <dgm:pt modelId="{5B9D5CC1-CA94-4778-972B-1831FD8ECBEE}" type="pres">
      <dgm:prSet presAssocID="{61DDFBBE-510E-4802-97F4-2248AAC87CE6}" presName="parentLeftMargin" presStyleLbl="node1" presStyleIdx="0" presStyleCnt="2"/>
      <dgm:spPr/>
    </dgm:pt>
    <dgm:pt modelId="{42A0949B-5EA3-40E6-A259-58FDE2F4D67F}" type="pres">
      <dgm:prSet presAssocID="{61DDFBBE-510E-4802-97F4-2248AAC87CE6}" presName="parentText" presStyleLbl="node1" presStyleIdx="1" presStyleCnt="2" custScaleX="65697" custLinFactX="2331" custLinFactNeighborX="100000" custLinFactNeighborY="-17376">
        <dgm:presLayoutVars>
          <dgm:chMax val="0"/>
          <dgm:bulletEnabled val="1"/>
        </dgm:presLayoutVars>
      </dgm:prSet>
      <dgm:spPr/>
    </dgm:pt>
    <dgm:pt modelId="{1B7EDE8E-C4DD-4D48-91C5-6ED11188E0F6}" type="pres">
      <dgm:prSet presAssocID="{61DDFBBE-510E-4802-97F4-2248AAC87CE6}" presName="negativeSpace" presStyleCnt="0"/>
      <dgm:spPr/>
    </dgm:pt>
    <dgm:pt modelId="{B9E4D484-3AE4-4685-933A-9D45DAE6F13A}" type="pres">
      <dgm:prSet presAssocID="{61DDFBBE-510E-4802-97F4-2248AAC87CE6}" presName="childText" presStyleLbl="conFgAcc1" presStyleIdx="1" presStyleCnt="2">
        <dgm:presLayoutVars>
          <dgm:bulletEnabled val="1"/>
        </dgm:presLayoutVars>
      </dgm:prSet>
      <dgm:spPr/>
    </dgm:pt>
  </dgm:ptLst>
  <dgm:cxnLst>
    <dgm:cxn modelId="{89A2EF0C-66EE-482E-98F0-B28FB6AC453F}" type="presOf" srcId="{83AFE244-0B80-47A8-88DA-EDA5161BFB0E}" destId="{B9E4D484-3AE4-4685-933A-9D45DAE6F13A}" srcOrd="0" destOrd="5" presId="urn:microsoft.com/office/officeart/2005/8/layout/list1"/>
    <dgm:cxn modelId="{0FB6A50D-4F39-4D66-A899-4FFFB2C6BD63}" type="presOf" srcId="{C1343B89-D08C-4C3B-8B73-DB69B689977E}" destId="{786FC56D-F2A5-41E2-8749-3282E75E5A5C}" srcOrd="0" destOrd="1" presId="urn:microsoft.com/office/officeart/2005/8/layout/list1"/>
    <dgm:cxn modelId="{D5BEB81F-B862-4E8B-9212-AF185669832E}" srcId="{13585860-DEA5-4A22-B454-81D4E30D8B15}" destId="{06C4D4AA-53AA-47A5-BB85-2BF9C2E5A829}" srcOrd="0" destOrd="0" parTransId="{3B0A67FB-2760-45A8-B258-352CB5FD835D}" sibTransId="{77E22D8A-2BE7-4D58-85BB-1AEC5D5774FC}"/>
    <dgm:cxn modelId="{723E3620-43BE-4EC4-94D0-113D5F29055E}" type="presOf" srcId="{A2A961A8-8643-426F-812E-D8FE81FEF9C9}" destId="{B9E4D484-3AE4-4685-933A-9D45DAE6F13A}" srcOrd="0" destOrd="6" presId="urn:microsoft.com/office/officeart/2005/8/layout/list1"/>
    <dgm:cxn modelId="{A957C924-D611-477C-8CAD-2CF49A0FA5BD}" srcId="{61DDFBBE-510E-4802-97F4-2248AAC87CE6}" destId="{83AFE244-0B80-47A8-88DA-EDA5161BFB0E}" srcOrd="5" destOrd="0" parTransId="{E930EE27-7383-4F8A-A4C7-FDAA27251756}" sibTransId="{42BA3998-2B45-4655-AFE5-05793CDBDAC5}"/>
    <dgm:cxn modelId="{F01DD136-A6C0-4BDA-A9B1-A59ACFDDB50A}" type="presOf" srcId="{06C4D4AA-53AA-47A5-BB85-2BF9C2E5A829}" destId="{786FC56D-F2A5-41E2-8749-3282E75E5A5C}" srcOrd="0" destOrd="0" presId="urn:microsoft.com/office/officeart/2005/8/layout/list1"/>
    <dgm:cxn modelId="{72E6245E-AC05-48BB-8E66-19FB83ED26A8}" srcId="{13585860-DEA5-4A22-B454-81D4E30D8B15}" destId="{C1343B89-D08C-4C3B-8B73-DB69B689977E}" srcOrd="1" destOrd="0" parTransId="{FA1FD6E9-B1E4-4319-9158-303B07F23455}" sibTransId="{9CE6F6D1-DADC-4A4A-81CF-BD124127BEDD}"/>
    <dgm:cxn modelId="{BA3CB963-72AB-4B9E-A09E-C67109B978F8}" srcId="{61DDFBBE-510E-4802-97F4-2248AAC87CE6}" destId="{8A6CAFBA-CB4B-42DD-860A-016918BC765A}" srcOrd="0" destOrd="0" parTransId="{A40E5ECF-94D8-4A2E-9901-B2A18284B3AF}" sibTransId="{FCDBC222-77A2-46A8-9C21-3E9EFC4B3163}"/>
    <dgm:cxn modelId="{A0C82364-9E8E-4A30-9EA1-9E8EECD75DB5}" type="presOf" srcId="{13585860-DEA5-4A22-B454-81D4E30D8B15}" destId="{FA6A4DB1-FD2C-426A-B813-4B67B089AFBF}" srcOrd="1" destOrd="0" presId="urn:microsoft.com/office/officeart/2005/8/layout/list1"/>
    <dgm:cxn modelId="{5257A168-DE44-4034-9070-C271ACE14808}" srcId="{25A909A6-23D1-4015-B245-8BE0AB7BD59D}" destId="{13585860-DEA5-4A22-B454-81D4E30D8B15}" srcOrd="0" destOrd="0" parTransId="{8885466B-20D4-49AE-B78B-AA3B401C5DF3}" sibTransId="{7A23DFD2-435B-42FD-BDEE-897440352EE7}"/>
    <dgm:cxn modelId="{DA93C14A-E4DC-488E-895A-115717900D7E}" type="presOf" srcId="{13585860-DEA5-4A22-B454-81D4E30D8B15}" destId="{53665FA9-B2CE-4FEA-934E-BFE526278AC1}" srcOrd="0" destOrd="0" presId="urn:microsoft.com/office/officeart/2005/8/layout/list1"/>
    <dgm:cxn modelId="{11F4D84A-57AD-44D5-8181-C78C9ACBB3B4}" type="presOf" srcId="{F727A9B7-F634-4767-9B56-753C01CA2892}" destId="{B9E4D484-3AE4-4685-933A-9D45DAE6F13A}" srcOrd="0" destOrd="3" presId="urn:microsoft.com/office/officeart/2005/8/layout/list1"/>
    <dgm:cxn modelId="{C8A1604B-A0CD-47A0-BDDF-DEE527879EF9}" srcId="{61DDFBBE-510E-4802-97F4-2248AAC87CE6}" destId="{345610FB-5C93-439D-8E76-2F3D635E5A62}" srcOrd="2" destOrd="0" parTransId="{92F5BBC1-78B4-4D3C-B8B7-79BC039F3F19}" sibTransId="{084F91E3-FD23-42E1-86C5-4B95C26F8996}"/>
    <dgm:cxn modelId="{121BD170-3A3C-4DC2-B963-F24BC0F0EEA0}" srcId="{61DDFBBE-510E-4802-97F4-2248AAC87CE6}" destId="{395C9483-DA55-48D4-B71B-456ABC1C7681}" srcOrd="1" destOrd="0" parTransId="{5A1B897D-BC8F-459E-B5C6-7D5048F88A74}" sibTransId="{8B2EAC42-0323-4AD5-B1A6-888AB1C73C10}"/>
    <dgm:cxn modelId="{206F0553-4A70-445A-A9DC-12CE7C853EEA}" type="presOf" srcId="{61DDFBBE-510E-4802-97F4-2248AAC87CE6}" destId="{42A0949B-5EA3-40E6-A259-58FDE2F4D67F}" srcOrd="1" destOrd="0" presId="urn:microsoft.com/office/officeart/2005/8/layout/list1"/>
    <dgm:cxn modelId="{312FF253-43F3-49A3-8884-D9393F8AFDC8}" srcId="{61DDFBBE-510E-4802-97F4-2248AAC87CE6}" destId="{AC39D61E-20AE-4E66-B1B5-74D0D8B77A53}" srcOrd="4" destOrd="0" parTransId="{CAC1C18B-176F-4FEF-9E60-682D59B3E05E}" sibTransId="{1135B7A9-08CE-426B-A6D8-C169797B0764}"/>
    <dgm:cxn modelId="{557B205A-C1B2-4CDC-A8D0-E5A5B5107717}" type="presOf" srcId="{61DDFBBE-510E-4802-97F4-2248AAC87CE6}" destId="{5B9D5CC1-CA94-4778-972B-1831FD8ECBEE}" srcOrd="0" destOrd="0" presId="urn:microsoft.com/office/officeart/2005/8/layout/list1"/>
    <dgm:cxn modelId="{2811E284-6A4A-4DE4-8DB0-92CE95335A1B}" srcId="{61DDFBBE-510E-4802-97F4-2248AAC87CE6}" destId="{A2A961A8-8643-426F-812E-D8FE81FEF9C9}" srcOrd="6" destOrd="0" parTransId="{1229BA4E-E683-4DCB-9856-9B80F17EC17F}" sibTransId="{849EA8D7-2CC8-4177-8C4D-F4F99358411A}"/>
    <dgm:cxn modelId="{20CEF289-A36C-4B2A-8880-60C0D074793B}" type="presOf" srcId="{395C9483-DA55-48D4-B71B-456ABC1C7681}" destId="{B9E4D484-3AE4-4685-933A-9D45DAE6F13A}" srcOrd="0" destOrd="1" presId="urn:microsoft.com/office/officeart/2005/8/layout/list1"/>
    <dgm:cxn modelId="{8A015D8F-D902-4E50-9162-D82D08DB43CD}" srcId="{25A909A6-23D1-4015-B245-8BE0AB7BD59D}" destId="{61DDFBBE-510E-4802-97F4-2248AAC87CE6}" srcOrd="1" destOrd="0" parTransId="{29ECA8F2-83EE-4FA0-AA91-4F016E3A4C58}" sibTransId="{21B8B10C-5252-42D6-9297-35DFD0230AEB}"/>
    <dgm:cxn modelId="{891A1EA1-5393-4370-9BD0-5AF21CD82C9C}" type="presOf" srcId="{25A909A6-23D1-4015-B245-8BE0AB7BD59D}" destId="{8BE65C89-431C-4286-AC4D-EDB232DE976B}" srcOrd="0" destOrd="0" presId="urn:microsoft.com/office/officeart/2005/8/layout/list1"/>
    <dgm:cxn modelId="{FDB00FAA-1F49-4415-9F6B-6766BFBF72F7}" type="presOf" srcId="{345610FB-5C93-439D-8E76-2F3D635E5A62}" destId="{B9E4D484-3AE4-4685-933A-9D45DAE6F13A}" srcOrd="0" destOrd="2" presId="urn:microsoft.com/office/officeart/2005/8/layout/list1"/>
    <dgm:cxn modelId="{086120AB-1BD6-4195-B65B-9F0B642E6BBA}" type="presOf" srcId="{AC39D61E-20AE-4E66-B1B5-74D0D8B77A53}" destId="{B9E4D484-3AE4-4685-933A-9D45DAE6F13A}" srcOrd="0" destOrd="4" presId="urn:microsoft.com/office/officeart/2005/8/layout/list1"/>
    <dgm:cxn modelId="{7F0625D3-153F-4B95-80AB-BC4C4C453C8E}" type="presOf" srcId="{4D63EC97-43D2-4D6F-88EF-F2185F185285}" destId="{B9E4D484-3AE4-4685-933A-9D45DAE6F13A}" srcOrd="0" destOrd="7" presId="urn:microsoft.com/office/officeart/2005/8/layout/list1"/>
    <dgm:cxn modelId="{50E672DD-F758-4B23-997E-A29A88FBD1F1}" srcId="{61DDFBBE-510E-4802-97F4-2248AAC87CE6}" destId="{4D63EC97-43D2-4D6F-88EF-F2185F185285}" srcOrd="7" destOrd="0" parTransId="{7C111BA5-F2CE-4F50-BE9A-E48502DC5D1F}" sibTransId="{7F3544A4-861B-47FE-BB25-3B72B757E833}"/>
    <dgm:cxn modelId="{04431EE2-C0E7-417C-BD88-1C82546341E4}" srcId="{61DDFBBE-510E-4802-97F4-2248AAC87CE6}" destId="{F727A9B7-F634-4767-9B56-753C01CA2892}" srcOrd="3" destOrd="0" parTransId="{C7F38055-4AE1-450A-8366-627038B854E6}" sibTransId="{3093F85A-34EA-4BDF-A565-F9C54332B9A3}"/>
    <dgm:cxn modelId="{CFE456E6-A78D-49BC-8809-686B9C8961F2}" type="presOf" srcId="{8A6CAFBA-CB4B-42DD-860A-016918BC765A}" destId="{B9E4D484-3AE4-4685-933A-9D45DAE6F13A}" srcOrd="0" destOrd="0" presId="urn:microsoft.com/office/officeart/2005/8/layout/list1"/>
    <dgm:cxn modelId="{FB6B71A3-CB10-4765-BE39-72C26902809B}" type="presParOf" srcId="{8BE65C89-431C-4286-AC4D-EDB232DE976B}" destId="{497EEC05-C7AF-4C0B-8EB7-34A9073EAA6B}" srcOrd="0" destOrd="0" presId="urn:microsoft.com/office/officeart/2005/8/layout/list1"/>
    <dgm:cxn modelId="{FC9B91C2-FF8D-4A6B-A4E5-89F565FC6377}" type="presParOf" srcId="{497EEC05-C7AF-4C0B-8EB7-34A9073EAA6B}" destId="{53665FA9-B2CE-4FEA-934E-BFE526278AC1}" srcOrd="0" destOrd="0" presId="urn:microsoft.com/office/officeart/2005/8/layout/list1"/>
    <dgm:cxn modelId="{2ACAE713-C31B-494C-9E2D-D5E05C07CECF}" type="presParOf" srcId="{497EEC05-C7AF-4C0B-8EB7-34A9073EAA6B}" destId="{FA6A4DB1-FD2C-426A-B813-4B67B089AFBF}" srcOrd="1" destOrd="0" presId="urn:microsoft.com/office/officeart/2005/8/layout/list1"/>
    <dgm:cxn modelId="{5D77A5DF-EFEA-4C9F-8262-4295F77E4269}" type="presParOf" srcId="{8BE65C89-431C-4286-AC4D-EDB232DE976B}" destId="{DF1F8C8B-56BE-4031-8E95-F25CEF5F0CBF}" srcOrd="1" destOrd="0" presId="urn:microsoft.com/office/officeart/2005/8/layout/list1"/>
    <dgm:cxn modelId="{3397D49B-7783-4E4D-973B-86E22F10AB23}" type="presParOf" srcId="{8BE65C89-431C-4286-AC4D-EDB232DE976B}" destId="{786FC56D-F2A5-41E2-8749-3282E75E5A5C}" srcOrd="2" destOrd="0" presId="urn:microsoft.com/office/officeart/2005/8/layout/list1"/>
    <dgm:cxn modelId="{17A555B7-E1BC-4F4C-8857-70ED6429D944}" type="presParOf" srcId="{8BE65C89-431C-4286-AC4D-EDB232DE976B}" destId="{D4B5C532-0AF1-4EC2-B8CA-6217A027969A}" srcOrd="3" destOrd="0" presId="urn:microsoft.com/office/officeart/2005/8/layout/list1"/>
    <dgm:cxn modelId="{A15A8136-5F50-43E2-84D8-B6AFE6DBB17E}" type="presParOf" srcId="{8BE65C89-431C-4286-AC4D-EDB232DE976B}" destId="{B772473A-4E7F-425C-A461-F35D35FD4221}" srcOrd="4" destOrd="0" presId="urn:microsoft.com/office/officeart/2005/8/layout/list1"/>
    <dgm:cxn modelId="{AB9D52BE-6F1A-4A29-83E3-D961B9355353}" type="presParOf" srcId="{B772473A-4E7F-425C-A461-F35D35FD4221}" destId="{5B9D5CC1-CA94-4778-972B-1831FD8ECBEE}" srcOrd="0" destOrd="0" presId="urn:microsoft.com/office/officeart/2005/8/layout/list1"/>
    <dgm:cxn modelId="{D621CC0E-DFD2-4AB6-B35F-929FB01512AE}" type="presParOf" srcId="{B772473A-4E7F-425C-A461-F35D35FD4221}" destId="{42A0949B-5EA3-40E6-A259-58FDE2F4D67F}" srcOrd="1" destOrd="0" presId="urn:microsoft.com/office/officeart/2005/8/layout/list1"/>
    <dgm:cxn modelId="{7DE3EB82-2851-4D33-B7B4-5683AD9CB36E}" type="presParOf" srcId="{8BE65C89-431C-4286-AC4D-EDB232DE976B}" destId="{1B7EDE8E-C4DD-4D48-91C5-6ED11188E0F6}" srcOrd="5" destOrd="0" presId="urn:microsoft.com/office/officeart/2005/8/layout/list1"/>
    <dgm:cxn modelId="{DF64317B-2FC6-4EEB-AF1C-3A589092CAAF}" type="presParOf" srcId="{8BE65C89-431C-4286-AC4D-EDB232DE976B}" destId="{B9E4D484-3AE4-4685-933A-9D45DAE6F13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AF5D07-BFA5-4074-98C3-DD68E92EEB5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026C8CF-5DD0-4F36-AA4A-FDD69BEF93E8}">
      <dgm:prSet/>
      <dgm:spPr/>
      <dgm:t>
        <a:bodyPr/>
        <a:lstStyle/>
        <a:p>
          <a:r>
            <a:rPr lang="en-US"/>
            <a:t>Dependence on prescription medication for existing pain.</a:t>
          </a:r>
        </a:p>
      </dgm:t>
    </dgm:pt>
    <dgm:pt modelId="{69C31FAA-3AB0-4912-AF99-509DA40720BD}" type="parTrans" cxnId="{19505F2D-058F-41EB-9210-AF7FD4F922F8}">
      <dgm:prSet/>
      <dgm:spPr/>
      <dgm:t>
        <a:bodyPr/>
        <a:lstStyle/>
        <a:p>
          <a:endParaRPr lang="en-US"/>
        </a:p>
      </dgm:t>
    </dgm:pt>
    <dgm:pt modelId="{A1A763ED-22C8-4D59-B36F-8E05A2D8F743}" type="sibTrans" cxnId="{19505F2D-058F-41EB-9210-AF7FD4F922F8}">
      <dgm:prSet/>
      <dgm:spPr/>
      <dgm:t>
        <a:bodyPr/>
        <a:lstStyle/>
        <a:p>
          <a:endParaRPr lang="en-US"/>
        </a:p>
      </dgm:t>
    </dgm:pt>
    <dgm:pt modelId="{A0B12963-08E0-4562-BE12-44B442620D9D}">
      <dgm:prSet/>
      <dgm:spPr/>
      <dgm:t>
        <a:bodyPr/>
        <a:lstStyle/>
        <a:p>
          <a:r>
            <a:rPr lang="en-US"/>
            <a:t>Continuing medication after symptoms are gone.</a:t>
          </a:r>
        </a:p>
      </dgm:t>
    </dgm:pt>
    <dgm:pt modelId="{1B369493-0B72-4289-B973-59C7B0FDF029}" type="parTrans" cxnId="{41D2491E-236C-4C33-9818-2A5590C5994F}">
      <dgm:prSet/>
      <dgm:spPr/>
      <dgm:t>
        <a:bodyPr/>
        <a:lstStyle/>
        <a:p>
          <a:endParaRPr lang="en-US"/>
        </a:p>
      </dgm:t>
    </dgm:pt>
    <dgm:pt modelId="{7903C5A2-D267-4885-9DD8-2E3D893FE95B}" type="sibTrans" cxnId="{41D2491E-236C-4C33-9818-2A5590C5994F}">
      <dgm:prSet/>
      <dgm:spPr/>
      <dgm:t>
        <a:bodyPr/>
        <a:lstStyle/>
        <a:p>
          <a:endParaRPr lang="en-US"/>
        </a:p>
      </dgm:t>
    </dgm:pt>
    <dgm:pt modelId="{2E4AC86D-19B4-4863-9DB9-53889E6FBA85}">
      <dgm:prSet/>
      <dgm:spPr/>
      <dgm:t>
        <a:bodyPr/>
        <a:lstStyle/>
        <a:p>
          <a:r>
            <a:rPr lang="en-US" dirty="0"/>
            <a:t>Trauma, stress, peer pressure, exposure, and misinformation</a:t>
          </a:r>
        </a:p>
      </dgm:t>
    </dgm:pt>
    <dgm:pt modelId="{3F8510B0-3DEF-4305-992B-FC5D2CB2FEE5}" type="parTrans" cxnId="{31B8CC3A-1408-4C1E-B59A-FC2997147755}">
      <dgm:prSet/>
      <dgm:spPr/>
      <dgm:t>
        <a:bodyPr/>
        <a:lstStyle/>
        <a:p>
          <a:endParaRPr lang="en-US"/>
        </a:p>
      </dgm:t>
    </dgm:pt>
    <dgm:pt modelId="{23B1222B-EA92-4F53-A292-5B4224FFE1F9}" type="sibTrans" cxnId="{31B8CC3A-1408-4C1E-B59A-FC2997147755}">
      <dgm:prSet/>
      <dgm:spPr/>
      <dgm:t>
        <a:bodyPr/>
        <a:lstStyle/>
        <a:p>
          <a:endParaRPr lang="en-US"/>
        </a:p>
      </dgm:t>
    </dgm:pt>
    <dgm:pt modelId="{8FBB4670-2282-4FFA-8602-C638F93677F1}">
      <dgm:prSet/>
      <dgm:spPr/>
      <dgm:t>
        <a:bodyPr/>
        <a:lstStyle/>
        <a:p>
          <a:r>
            <a:rPr lang="en-US" dirty="0"/>
            <a:t>Deliberately misusing a prescription opioid or an illicit drug like heroin.</a:t>
          </a:r>
        </a:p>
      </dgm:t>
    </dgm:pt>
    <dgm:pt modelId="{D40ECE45-AD0A-4913-9E51-082A73E4A706}" type="parTrans" cxnId="{FE4B9DB0-B76E-4D67-B2A4-A2F7FADA59FF}">
      <dgm:prSet/>
      <dgm:spPr/>
      <dgm:t>
        <a:bodyPr/>
        <a:lstStyle/>
        <a:p>
          <a:endParaRPr lang="en-US"/>
        </a:p>
      </dgm:t>
    </dgm:pt>
    <dgm:pt modelId="{E0E3016C-FBD5-412E-A85B-57231182908C}" type="sibTrans" cxnId="{FE4B9DB0-B76E-4D67-B2A4-A2F7FADA59FF}">
      <dgm:prSet/>
      <dgm:spPr/>
      <dgm:t>
        <a:bodyPr/>
        <a:lstStyle/>
        <a:p>
          <a:endParaRPr lang="en-US"/>
        </a:p>
      </dgm:t>
    </dgm:pt>
    <dgm:pt modelId="{CE89F968-71EC-48FB-A61F-03904A29E0A2}" type="pres">
      <dgm:prSet presAssocID="{B6AF5D07-BFA5-4074-98C3-DD68E92EEB51}" presName="linear" presStyleCnt="0">
        <dgm:presLayoutVars>
          <dgm:animLvl val="lvl"/>
          <dgm:resizeHandles val="exact"/>
        </dgm:presLayoutVars>
      </dgm:prSet>
      <dgm:spPr/>
    </dgm:pt>
    <dgm:pt modelId="{C9C92EBB-AD50-443C-AA58-CE24AB029CDB}" type="pres">
      <dgm:prSet presAssocID="{0026C8CF-5DD0-4F36-AA4A-FDD69BEF93E8}" presName="parentText" presStyleLbl="node1" presStyleIdx="0" presStyleCnt="4">
        <dgm:presLayoutVars>
          <dgm:chMax val="0"/>
          <dgm:bulletEnabled val="1"/>
        </dgm:presLayoutVars>
      </dgm:prSet>
      <dgm:spPr/>
    </dgm:pt>
    <dgm:pt modelId="{2C6E7F5E-6751-45BD-9BEC-0A41F9CA2ADF}" type="pres">
      <dgm:prSet presAssocID="{A1A763ED-22C8-4D59-B36F-8E05A2D8F743}" presName="spacer" presStyleCnt="0"/>
      <dgm:spPr/>
    </dgm:pt>
    <dgm:pt modelId="{114A593E-E55F-4065-98EE-4BEE8CFD2D92}" type="pres">
      <dgm:prSet presAssocID="{A0B12963-08E0-4562-BE12-44B442620D9D}" presName="parentText" presStyleLbl="node1" presStyleIdx="1" presStyleCnt="4">
        <dgm:presLayoutVars>
          <dgm:chMax val="0"/>
          <dgm:bulletEnabled val="1"/>
        </dgm:presLayoutVars>
      </dgm:prSet>
      <dgm:spPr/>
    </dgm:pt>
    <dgm:pt modelId="{C5A81ED7-DBC1-4B07-902B-3CA0C41962CD}" type="pres">
      <dgm:prSet presAssocID="{7903C5A2-D267-4885-9DD8-2E3D893FE95B}" presName="spacer" presStyleCnt="0"/>
      <dgm:spPr/>
    </dgm:pt>
    <dgm:pt modelId="{7353A7F0-C365-4D0D-8AE7-1279101E823C}" type="pres">
      <dgm:prSet presAssocID="{2E4AC86D-19B4-4863-9DB9-53889E6FBA85}" presName="parentText" presStyleLbl="node1" presStyleIdx="2" presStyleCnt="4">
        <dgm:presLayoutVars>
          <dgm:chMax val="0"/>
          <dgm:bulletEnabled val="1"/>
        </dgm:presLayoutVars>
      </dgm:prSet>
      <dgm:spPr/>
    </dgm:pt>
    <dgm:pt modelId="{E286FD86-4DFE-4C88-A152-DA198171BF28}" type="pres">
      <dgm:prSet presAssocID="{23B1222B-EA92-4F53-A292-5B4224FFE1F9}" presName="spacer" presStyleCnt="0"/>
      <dgm:spPr/>
    </dgm:pt>
    <dgm:pt modelId="{953A2A6B-14D0-4FE0-8E71-870887B9E770}" type="pres">
      <dgm:prSet presAssocID="{8FBB4670-2282-4FFA-8602-C638F93677F1}" presName="parentText" presStyleLbl="node1" presStyleIdx="3" presStyleCnt="4">
        <dgm:presLayoutVars>
          <dgm:chMax val="0"/>
          <dgm:bulletEnabled val="1"/>
        </dgm:presLayoutVars>
      </dgm:prSet>
      <dgm:spPr/>
    </dgm:pt>
  </dgm:ptLst>
  <dgm:cxnLst>
    <dgm:cxn modelId="{B243F116-B4A9-4656-AC84-C65CADC10814}" type="presOf" srcId="{B6AF5D07-BFA5-4074-98C3-DD68E92EEB51}" destId="{CE89F968-71EC-48FB-A61F-03904A29E0A2}" srcOrd="0" destOrd="0" presId="urn:microsoft.com/office/officeart/2005/8/layout/vList2"/>
    <dgm:cxn modelId="{41D2491E-236C-4C33-9818-2A5590C5994F}" srcId="{B6AF5D07-BFA5-4074-98C3-DD68E92EEB51}" destId="{A0B12963-08E0-4562-BE12-44B442620D9D}" srcOrd="1" destOrd="0" parTransId="{1B369493-0B72-4289-B973-59C7B0FDF029}" sibTransId="{7903C5A2-D267-4885-9DD8-2E3D893FE95B}"/>
    <dgm:cxn modelId="{19505F2D-058F-41EB-9210-AF7FD4F922F8}" srcId="{B6AF5D07-BFA5-4074-98C3-DD68E92EEB51}" destId="{0026C8CF-5DD0-4F36-AA4A-FDD69BEF93E8}" srcOrd="0" destOrd="0" parTransId="{69C31FAA-3AB0-4912-AF99-509DA40720BD}" sibTransId="{A1A763ED-22C8-4D59-B36F-8E05A2D8F743}"/>
    <dgm:cxn modelId="{31B8CC3A-1408-4C1E-B59A-FC2997147755}" srcId="{B6AF5D07-BFA5-4074-98C3-DD68E92EEB51}" destId="{2E4AC86D-19B4-4863-9DB9-53889E6FBA85}" srcOrd="2" destOrd="0" parTransId="{3F8510B0-3DEF-4305-992B-FC5D2CB2FEE5}" sibTransId="{23B1222B-EA92-4F53-A292-5B4224FFE1F9}"/>
    <dgm:cxn modelId="{68E54C95-6E02-4D45-B4EE-F351F862155D}" type="presOf" srcId="{A0B12963-08E0-4562-BE12-44B442620D9D}" destId="{114A593E-E55F-4065-98EE-4BEE8CFD2D92}" srcOrd="0" destOrd="0" presId="urn:microsoft.com/office/officeart/2005/8/layout/vList2"/>
    <dgm:cxn modelId="{FE4B9DB0-B76E-4D67-B2A4-A2F7FADA59FF}" srcId="{B6AF5D07-BFA5-4074-98C3-DD68E92EEB51}" destId="{8FBB4670-2282-4FFA-8602-C638F93677F1}" srcOrd="3" destOrd="0" parTransId="{D40ECE45-AD0A-4913-9E51-082A73E4A706}" sibTransId="{E0E3016C-FBD5-412E-A85B-57231182908C}"/>
    <dgm:cxn modelId="{971E94B6-00D0-4DDC-A1EE-2176EC861B52}" type="presOf" srcId="{8FBB4670-2282-4FFA-8602-C638F93677F1}" destId="{953A2A6B-14D0-4FE0-8E71-870887B9E770}" srcOrd="0" destOrd="0" presId="urn:microsoft.com/office/officeart/2005/8/layout/vList2"/>
    <dgm:cxn modelId="{8F451CC7-2DEB-48A0-B534-91E735F2DE31}" type="presOf" srcId="{0026C8CF-5DD0-4F36-AA4A-FDD69BEF93E8}" destId="{C9C92EBB-AD50-443C-AA58-CE24AB029CDB}" srcOrd="0" destOrd="0" presId="urn:microsoft.com/office/officeart/2005/8/layout/vList2"/>
    <dgm:cxn modelId="{3985B9D9-DF09-47CC-8436-00C7089ED333}" type="presOf" srcId="{2E4AC86D-19B4-4863-9DB9-53889E6FBA85}" destId="{7353A7F0-C365-4D0D-8AE7-1279101E823C}" srcOrd="0" destOrd="0" presId="urn:microsoft.com/office/officeart/2005/8/layout/vList2"/>
    <dgm:cxn modelId="{29D6A367-DB98-47CF-A958-A39D9ADEDDBD}" type="presParOf" srcId="{CE89F968-71EC-48FB-A61F-03904A29E0A2}" destId="{C9C92EBB-AD50-443C-AA58-CE24AB029CDB}" srcOrd="0" destOrd="0" presId="urn:microsoft.com/office/officeart/2005/8/layout/vList2"/>
    <dgm:cxn modelId="{5075155F-3FF7-4802-91D6-A85E5F7614EB}" type="presParOf" srcId="{CE89F968-71EC-48FB-A61F-03904A29E0A2}" destId="{2C6E7F5E-6751-45BD-9BEC-0A41F9CA2ADF}" srcOrd="1" destOrd="0" presId="urn:microsoft.com/office/officeart/2005/8/layout/vList2"/>
    <dgm:cxn modelId="{204F2101-8154-4C4C-9A9A-62A12013A853}" type="presParOf" srcId="{CE89F968-71EC-48FB-A61F-03904A29E0A2}" destId="{114A593E-E55F-4065-98EE-4BEE8CFD2D92}" srcOrd="2" destOrd="0" presId="urn:microsoft.com/office/officeart/2005/8/layout/vList2"/>
    <dgm:cxn modelId="{9B47F94A-BF5B-4908-9FA8-9A0F07C00949}" type="presParOf" srcId="{CE89F968-71EC-48FB-A61F-03904A29E0A2}" destId="{C5A81ED7-DBC1-4B07-902B-3CA0C41962CD}" srcOrd="3" destOrd="0" presId="urn:microsoft.com/office/officeart/2005/8/layout/vList2"/>
    <dgm:cxn modelId="{346D0DF7-9CC3-487E-9536-2D86D5EDC00E}" type="presParOf" srcId="{CE89F968-71EC-48FB-A61F-03904A29E0A2}" destId="{7353A7F0-C365-4D0D-8AE7-1279101E823C}" srcOrd="4" destOrd="0" presId="urn:microsoft.com/office/officeart/2005/8/layout/vList2"/>
    <dgm:cxn modelId="{9941AAC4-161F-488D-81AC-970F66AE6A86}" type="presParOf" srcId="{CE89F968-71EC-48FB-A61F-03904A29E0A2}" destId="{E286FD86-4DFE-4C88-A152-DA198171BF28}" srcOrd="5" destOrd="0" presId="urn:microsoft.com/office/officeart/2005/8/layout/vList2"/>
    <dgm:cxn modelId="{C53EABEB-1600-426A-9BA2-065BE11BCCDF}" type="presParOf" srcId="{CE89F968-71EC-48FB-A61F-03904A29E0A2}" destId="{953A2A6B-14D0-4FE0-8E71-870887B9E770}"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30C7B4-A3B8-421B-BAD2-DCDDB7E6322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CDA1B09-24DB-4CC2-AE05-349249F47D58}">
      <dgm:prSet/>
      <dgm:spPr/>
      <dgm:t>
        <a:bodyPr/>
        <a:lstStyle/>
        <a:p>
          <a:r>
            <a:rPr lang="en-US" b="1" dirty="0"/>
            <a:t>NARCAN® is a drug used to reverse the effects of opioids.</a:t>
          </a:r>
        </a:p>
      </dgm:t>
    </dgm:pt>
    <dgm:pt modelId="{7FDFE3B5-B124-4C62-A51A-0AC8D5B1480B}" type="parTrans" cxnId="{9BC02BCB-1C00-439A-B468-16522BB4B567}">
      <dgm:prSet/>
      <dgm:spPr/>
      <dgm:t>
        <a:bodyPr/>
        <a:lstStyle/>
        <a:p>
          <a:endParaRPr lang="en-US"/>
        </a:p>
      </dgm:t>
    </dgm:pt>
    <dgm:pt modelId="{C1198C29-C921-4A1F-8FD8-4A1800B86A5D}" type="sibTrans" cxnId="{9BC02BCB-1C00-439A-B468-16522BB4B567}">
      <dgm:prSet/>
      <dgm:spPr/>
      <dgm:t>
        <a:bodyPr/>
        <a:lstStyle/>
        <a:p>
          <a:endParaRPr lang="en-US"/>
        </a:p>
      </dgm:t>
    </dgm:pt>
    <dgm:pt modelId="{EEF9528E-CD28-4959-A270-37F2B8AD1990}">
      <dgm:prSet/>
      <dgm:spPr/>
      <dgm:t>
        <a:bodyPr/>
        <a:lstStyle/>
        <a:p>
          <a:r>
            <a:rPr lang="en-US" b="1" dirty="0"/>
            <a:t>NARCAN® is safe and effective with no risk of abuse.</a:t>
          </a:r>
        </a:p>
      </dgm:t>
    </dgm:pt>
    <dgm:pt modelId="{9658319B-9508-40B9-93EA-306F54EFA02C}" type="parTrans" cxnId="{A3C5FA69-74C9-4FE4-B0A8-582506B3C970}">
      <dgm:prSet/>
      <dgm:spPr/>
      <dgm:t>
        <a:bodyPr/>
        <a:lstStyle/>
        <a:p>
          <a:endParaRPr lang="en-US"/>
        </a:p>
      </dgm:t>
    </dgm:pt>
    <dgm:pt modelId="{95AF888E-B583-4AC1-9784-9A5AD3B89ECE}" type="sibTrans" cxnId="{A3C5FA69-74C9-4FE4-B0A8-582506B3C970}">
      <dgm:prSet/>
      <dgm:spPr/>
      <dgm:t>
        <a:bodyPr/>
        <a:lstStyle/>
        <a:p>
          <a:endParaRPr lang="en-US"/>
        </a:p>
      </dgm:t>
    </dgm:pt>
    <dgm:pt modelId="{EB4B4A7D-0B22-4835-BFDA-10EA8F6BF9E2}">
      <dgm:prSet/>
      <dgm:spPr/>
      <dgm:t>
        <a:bodyPr/>
        <a:lstStyle/>
        <a:p>
          <a:r>
            <a:rPr lang="en-US" b="1" dirty="0"/>
            <a:t>NARCAN® has </a:t>
          </a:r>
          <a:r>
            <a:rPr lang="en-US" b="1" u="sng" dirty="0"/>
            <a:t>no</a:t>
          </a:r>
          <a:r>
            <a:rPr lang="en-US" b="1" dirty="0"/>
            <a:t> effect on non-opioid overdoses. </a:t>
          </a:r>
        </a:p>
      </dgm:t>
    </dgm:pt>
    <dgm:pt modelId="{78D6E99F-E5DC-4C5C-878A-07E471BCF5AA}" type="parTrans" cxnId="{9A66A6A1-F1CC-4175-9BEB-77A4DE55DB48}">
      <dgm:prSet/>
      <dgm:spPr/>
      <dgm:t>
        <a:bodyPr/>
        <a:lstStyle/>
        <a:p>
          <a:endParaRPr lang="en-US"/>
        </a:p>
      </dgm:t>
    </dgm:pt>
    <dgm:pt modelId="{F83224CC-EC76-432F-A1A5-AC37079DD9FE}" type="sibTrans" cxnId="{9A66A6A1-F1CC-4175-9BEB-77A4DE55DB48}">
      <dgm:prSet/>
      <dgm:spPr/>
      <dgm:t>
        <a:bodyPr/>
        <a:lstStyle/>
        <a:p>
          <a:endParaRPr lang="en-US"/>
        </a:p>
      </dgm:t>
    </dgm:pt>
    <dgm:pt modelId="{5CB5D158-2B62-4CAB-8F6C-EF32D6134F94}">
      <dgm:prSet/>
      <dgm:spPr/>
      <dgm:t>
        <a:bodyPr/>
        <a:lstStyle/>
        <a:p>
          <a:r>
            <a:rPr lang="en-US" b="1" dirty="0"/>
            <a:t>NARCAN® CANNOT get you high.</a:t>
          </a:r>
        </a:p>
      </dgm:t>
    </dgm:pt>
    <dgm:pt modelId="{6D3B8319-3441-4192-9F13-B32292524E90}" type="parTrans" cxnId="{F4B66E31-8995-4590-AD4A-D9961683F5BD}">
      <dgm:prSet/>
      <dgm:spPr/>
      <dgm:t>
        <a:bodyPr/>
        <a:lstStyle/>
        <a:p>
          <a:endParaRPr lang="en-US"/>
        </a:p>
      </dgm:t>
    </dgm:pt>
    <dgm:pt modelId="{7DD9EA6E-EB9E-475E-8105-FA8AB054DCA3}" type="sibTrans" cxnId="{F4B66E31-8995-4590-AD4A-D9961683F5BD}">
      <dgm:prSet/>
      <dgm:spPr/>
      <dgm:t>
        <a:bodyPr/>
        <a:lstStyle/>
        <a:p>
          <a:endParaRPr lang="en-US"/>
        </a:p>
      </dgm:t>
    </dgm:pt>
    <dgm:pt modelId="{3AFE3265-3835-4673-98B4-ABFE6735C63F}">
      <dgm:prSet/>
      <dgm:spPr/>
      <dgm:t>
        <a:bodyPr/>
        <a:lstStyle/>
        <a:p>
          <a:r>
            <a:rPr lang="en-US" b="1" dirty="0"/>
            <a:t>NARCAN® is intended for rescue use, not long-term treatment.</a:t>
          </a:r>
        </a:p>
      </dgm:t>
    </dgm:pt>
    <dgm:pt modelId="{F20E74AF-8F23-4003-B742-ACB6CCF192B2}" type="parTrans" cxnId="{A444B599-09D8-4F49-814E-552BAD14A673}">
      <dgm:prSet/>
      <dgm:spPr/>
      <dgm:t>
        <a:bodyPr/>
        <a:lstStyle/>
        <a:p>
          <a:endParaRPr lang="en-US"/>
        </a:p>
      </dgm:t>
    </dgm:pt>
    <dgm:pt modelId="{E4000273-FD40-49B2-8F48-230A281CBC89}" type="sibTrans" cxnId="{A444B599-09D8-4F49-814E-552BAD14A673}">
      <dgm:prSet/>
      <dgm:spPr/>
      <dgm:t>
        <a:bodyPr/>
        <a:lstStyle/>
        <a:p>
          <a:endParaRPr lang="en-US"/>
        </a:p>
      </dgm:t>
    </dgm:pt>
    <dgm:pt modelId="{5F2DB3F1-9CF3-4EC4-8459-253CB45960A6}" type="pres">
      <dgm:prSet presAssocID="{F630C7B4-A3B8-421B-BAD2-DCDDB7E63229}" presName="linear" presStyleCnt="0">
        <dgm:presLayoutVars>
          <dgm:animLvl val="lvl"/>
          <dgm:resizeHandles val="exact"/>
        </dgm:presLayoutVars>
      </dgm:prSet>
      <dgm:spPr/>
    </dgm:pt>
    <dgm:pt modelId="{B7715B24-FC4C-49E4-A341-AF4062AE7B59}" type="pres">
      <dgm:prSet presAssocID="{3CDA1B09-24DB-4CC2-AE05-349249F47D58}" presName="parentText" presStyleLbl="node1" presStyleIdx="0" presStyleCnt="5">
        <dgm:presLayoutVars>
          <dgm:chMax val="0"/>
          <dgm:bulletEnabled val="1"/>
        </dgm:presLayoutVars>
      </dgm:prSet>
      <dgm:spPr/>
    </dgm:pt>
    <dgm:pt modelId="{E634CC86-906B-4851-83AB-7B7F44048EC4}" type="pres">
      <dgm:prSet presAssocID="{C1198C29-C921-4A1F-8FD8-4A1800B86A5D}" presName="spacer" presStyleCnt="0"/>
      <dgm:spPr/>
    </dgm:pt>
    <dgm:pt modelId="{9ED11648-4339-4547-964A-DB86A18C6E5B}" type="pres">
      <dgm:prSet presAssocID="{EEF9528E-CD28-4959-A270-37F2B8AD1990}" presName="parentText" presStyleLbl="node1" presStyleIdx="1" presStyleCnt="5">
        <dgm:presLayoutVars>
          <dgm:chMax val="0"/>
          <dgm:bulletEnabled val="1"/>
        </dgm:presLayoutVars>
      </dgm:prSet>
      <dgm:spPr/>
    </dgm:pt>
    <dgm:pt modelId="{64D08077-F334-436F-BA91-0E907CBC9F31}" type="pres">
      <dgm:prSet presAssocID="{95AF888E-B583-4AC1-9784-9A5AD3B89ECE}" presName="spacer" presStyleCnt="0"/>
      <dgm:spPr/>
    </dgm:pt>
    <dgm:pt modelId="{4CF36096-4DBD-41B6-A4D0-ADC93EC4061C}" type="pres">
      <dgm:prSet presAssocID="{EB4B4A7D-0B22-4835-BFDA-10EA8F6BF9E2}" presName="parentText" presStyleLbl="node1" presStyleIdx="2" presStyleCnt="5">
        <dgm:presLayoutVars>
          <dgm:chMax val="0"/>
          <dgm:bulletEnabled val="1"/>
        </dgm:presLayoutVars>
      </dgm:prSet>
      <dgm:spPr/>
    </dgm:pt>
    <dgm:pt modelId="{61A5E700-AF9A-44F9-8590-AEAE4D5AA40A}" type="pres">
      <dgm:prSet presAssocID="{F83224CC-EC76-432F-A1A5-AC37079DD9FE}" presName="spacer" presStyleCnt="0"/>
      <dgm:spPr/>
    </dgm:pt>
    <dgm:pt modelId="{805B03E9-F7E6-407A-97F8-451C0B6F98B3}" type="pres">
      <dgm:prSet presAssocID="{5CB5D158-2B62-4CAB-8F6C-EF32D6134F94}" presName="parentText" presStyleLbl="node1" presStyleIdx="3" presStyleCnt="5">
        <dgm:presLayoutVars>
          <dgm:chMax val="0"/>
          <dgm:bulletEnabled val="1"/>
        </dgm:presLayoutVars>
      </dgm:prSet>
      <dgm:spPr/>
    </dgm:pt>
    <dgm:pt modelId="{E37DBAC4-C4A4-496A-9DA0-43F06A09D5D1}" type="pres">
      <dgm:prSet presAssocID="{7DD9EA6E-EB9E-475E-8105-FA8AB054DCA3}" presName="spacer" presStyleCnt="0"/>
      <dgm:spPr/>
    </dgm:pt>
    <dgm:pt modelId="{E5444B15-BDC3-4A56-AE7B-37DEDE99844B}" type="pres">
      <dgm:prSet presAssocID="{3AFE3265-3835-4673-98B4-ABFE6735C63F}" presName="parentText" presStyleLbl="node1" presStyleIdx="4" presStyleCnt="5">
        <dgm:presLayoutVars>
          <dgm:chMax val="0"/>
          <dgm:bulletEnabled val="1"/>
        </dgm:presLayoutVars>
      </dgm:prSet>
      <dgm:spPr/>
    </dgm:pt>
  </dgm:ptLst>
  <dgm:cxnLst>
    <dgm:cxn modelId="{F4B66E31-8995-4590-AD4A-D9961683F5BD}" srcId="{F630C7B4-A3B8-421B-BAD2-DCDDB7E63229}" destId="{5CB5D158-2B62-4CAB-8F6C-EF32D6134F94}" srcOrd="3" destOrd="0" parTransId="{6D3B8319-3441-4192-9F13-B32292524E90}" sibTransId="{7DD9EA6E-EB9E-475E-8105-FA8AB054DCA3}"/>
    <dgm:cxn modelId="{A3C5FA69-74C9-4FE4-B0A8-582506B3C970}" srcId="{F630C7B4-A3B8-421B-BAD2-DCDDB7E63229}" destId="{EEF9528E-CD28-4959-A270-37F2B8AD1990}" srcOrd="1" destOrd="0" parTransId="{9658319B-9508-40B9-93EA-306F54EFA02C}" sibTransId="{95AF888E-B583-4AC1-9784-9A5AD3B89ECE}"/>
    <dgm:cxn modelId="{63C47886-BDCC-4B78-A4BE-7F4C7845D78A}" type="presOf" srcId="{EEF9528E-CD28-4959-A270-37F2B8AD1990}" destId="{9ED11648-4339-4547-964A-DB86A18C6E5B}" srcOrd="0" destOrd="0" presId="urn:microsoft.com/office/officeart/2005/8/layout/vList2"/>
    <dgm:cxn modelId="{4256F991-F53E-436B-BD24-E720E3F8A22B}" type="presOf" srcId="{F630C7B4-A3B8-421B-BAD2-DCDDB7E63229}" destId="{5F2DB3F1-9CF3-4EC4-8459-253CB45960A6}" srcOrd="0" destOrd="0" presId="urn:microsoft.com/office/officeart/2005/8/layout/vList2"/>
    <dgm:cxn modelId="{A444B599-09D8-4F49-814E-552BAD14A673}" srcId="{F630C7B4-A3B8-421B-BAD2-DCDDB7E63229}" destId="{3AFE3265-3835-4673-98B4-ABFE6735C63F}" srcOrd="4" destOrd="0" parTransId="{F20E74AF-8F23-4003-B742-ACB6CCF192B2}" sibTransId="{E4000273-FD40-49B2-8F48-230A281CBC89}"/>
    <dgm:cxn modelId="{9A66A6A1-F1CC-4175-9BEB-77A4DE55DB48}" srcId="{F630C7B4-A3B8-421B-BAD2-DCDDB7E63229}" destId="{EB4B4A7D-0B22-4835-BFDA-10EA8F6BF9E2}" srcOrd="2" destOrd="0" parTransId="{78D6E99F-E5DC-4C5C-878A-07E471BCF5AA}" sibTransId="{F83224CC-EC76-432F-A1A5-AC37079DD9FE}"/>
    <dgm:cxn modelId="{E0FF63C2-27BF-4210-9E4D-04F8FE9B121E}" type="presOf" srcId="{3CDA1B09-24DB-4CC2-AE05-349249F47D58}" destId="{B7715B24-FC4C-49E4-A341-AF4062AE7B59}" srcOrd="0" destOrd="0" presId="urn:microsoft.com/office/officeart/2005/8/layout/vList2"/>
    <dgm:cxn modelId="{7DC2AEC3-6FDF-4CC3-9278-0494D02D7147}" type="presOf" srcId="{5CB5D158-2B62-4CAB-8F6C-EF32D6134F94}" destId="{805B03E9-F7E6-407A-97F8-451C0B6F98B3}" srcOrd="0" destOrd="0" presId="urn:microsoft.com/office/officeart/2005/8/layout/vList2"/>
    <dgm:cxn modelId="{9BC02BCB-1C00-439A-B468-16522BB4B567}" srcId="{F630C7B4-A3B8-421B-BAD2-DCDDB7E63229}" destId="{3CDA1B09-24DB-4CC2-AE05-349249F47D58}" srcOrd="0" destOrd="0" parTransId="{7FDFE3B5-B124-4C62-A51A-0AC8D5B1480B}" sibTransId="{C1198C29-C921-4A1F-8FD8-4A1800B86A5D}"/>
    <dgm:cxn modelId="{946C58E6-1E57-4678-8221-8EE791AA0263}" type="presOf" srcId="{EB4B4A7D-0B22-4835-BFDA-10EA8F6BF9E2}" destId="{4CF36096-4DBD-41B6-A4D0-ADC93EC4061C}" srcOrd="0" destOrd="0" presId="urn:microsoft.com/office/officeart/2005/8/layout/vList2"/>
    <dgm:cxn modelId="{D4849BEB-4459-4084-B8F8-B2C483C07694}" type="presOf" srcId="{3AFE3265-3835-4673-98B4-ABFE6735C63F}" destId="{E5444B15-BDC3-4A56-AE7B-37DEDE99844B}" srcOrd="0" destOrd="0" presId="urn:microsoft.com/office/officeart/2005/8/layout/vList2"/>
    <dgm:cxn modelId="{B75DEA4B-3A0F-41CA-B530-706E17B037C7}" type="presParOf" srcId="{5F2DB3F1-9CF3-4EC4-8459-253CB45960A6}" destId="{B7715B24-FC4C-49E4-A341-AF4062AE7B59}" srcOrd="0" destOrd="0" presId="urn:microsoft.com/office/officeart/2005/8/layout/vList2"/>
    <dgm:cxn modelId="{0A23D413-40BC-4036-959C-13D003F3E1D5}" type="presParOf" srcId="{5F2DB3F1-9CF3-4EC4-8459-253CB45960A6}" destId="{E634CC86-906B-4851-83AB-7B7F44048EC4}" srcOrd="1" destOrd="0" presId="urn:microsoft.com/office/officeart/2005/8/layout/vList2"/>
    <dgm:cxn modelId="{52A6D31D-BE87-4DF9-8402-FE0E824EE34A}" type="presParOf" srcId="{5F2DB3F1-9CF3-4EC4-8459-253CB45960A6}" destId="{9ED11648-4339-4547-964A-DB86A18C6E5B}" srcOrd="2" destOrd="0" presId="urn:microsoft.com/office/officeart/2005/8/layout/vList2"/>
    <dgm:cxn modelId="{BD6D9BCA-D36A-4E5E-BB0E-F242306AD17C}" type="presParOf" srcId="{5F2DB3F1-9CF3-4EC4-8459-253CB45960A6}" destId="{64D08077-F334-436F-BA91-0E907CBC9F31}" srcOrd="3" destOrd="0" presId="urn:microsoft.com/office/officeart/2005/8/layout/vList2"/>
    <dgm:cxn modelId="{BD032F53-A267-4F32-B63B-79875D62C9F7}" type="presParOf" srcId="{5F2DB3F1-9CF3-4EC4-8459-253CB45960A6}" destId="{4CF36096-4DBD-41B6-A4D0-ADC93EC4061C}" srcOrd="4" destOrd="0" presId="urn:microsoft.com/office/officeart/2005/8/layout/vList2"/>
    <dgm:cxn modelId="{BBD8C756-2FC6-4D93-AF35-D6F9F0416F4D}" type="presParOf" srcId="{5F2DB3F1-9CF3-4EC4-8459-253CB45960A6}" destId="{61A5E700-AF9A-44F9-8590-AEAE4D5AA40A}" srcOrd="5" destOrd="0" presId="urn:microsoft.com/office/officeart/2005/8/layout/vList2"/>
    <dgm:cxn modelId="{49EF57BA-9117-4A79-BF0D-1ED5E235322C}" type="presParOf" srcId="{5F2DB3F1-9CF3-4EC4-8459-253CB45960A6}" destId="{805B03E9-F7E6-407A-97F8-451C0B6F98B3}" srcOrd="6" destOrd="0" presId="urn:microsoft.com/office/officeart/2005/8/layout/vList2"/>
    <dgm:cxn modelId="{54A711A6-9EDE-4AEC-9EDE-475BF53F97D1}" type="presParOf" srcId="{5F2DB3F1-9CF3-4EC4-8459-253CB45960A6}" destId="{E37DBAC4-C4A4-496A-9DA0-43F06A09D5D1}" srcOrd="7" destOrd="0" presId="urn:microsoft.com/office/officeart/2005/8/layout/vList2"/>
    <dgm:cxn modelId="{701A1C3E-4C8A-4178-9B34-8D59165F4242}" type="presParOf" srcId="{5F2DB3F1-9CF3-4EC4-8459-253CB45960A6}" destId="{E5444B15-BDC3-4A56-AE7B-37DEDE99844B}"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FC56D-F2A5-41E2-8749-3282E75E5A5C}">
      <dsp:nvSpPr>
        <dsp:cNvPr id="0" name=""/>
        <dsp:cNvSpPr/>
      </dsp:nvSpPr>
      <dsp:spPr>
        <a:xfrm>
          <a:off x="0" y="162279"/>
          <a:ext cx="5441093" cy="93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2289" tIns="333248" rIns="422289"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Heroin</a:t>
          </a:r>
        </a:p>
        <a:p>
          <a:pPr marL="171450" lvl="1" indent="-171450" algn="l" defTabSz="711200">
            <a:lnSpc>
              <a:spcPct val="90000"/>
            </a:lnSpc>
            <a:spcBef>
              <a:spcPct val="0"/>
            </a:spcBef>
            <a:spcAft>
              <a:spcPct val="15000"/>
            </a:spcAft>
            <a:buChar char="•"/>
          </a:pPr>
          <a:r>
            <a:rPr lang="en-US" sz="1600" b="1" kern="1200" dirty="0"/>
            <a:t>Fentanyl (Synthetic)</a:t>
          </a:r>
        </a:p>
      </dsp:txBody>
      <dsp:txXfrm>
        <a:off x="0" y="162279"/>
        <a:ext cx="5441093" cy="932400"/>
      </dsp:txXfrm>
    </dsp:sp>
    <dsp:sp modelId="{FA6A4DB1-FD2C-426A-B813-4B67B089AFBF}">
      <dsp:nvSpPr>
        <dsp:cNvPr id="0" name=""/>
        <dsp:cNvSpPr/>
      </dsp:nvSpPr>
      <dsp:spPr>
        <a:xfrm>
          <a:off x="632891" y="0"/>
          <a:ext cx="2419556" cy="472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962" tIns="0" rIns="143962" bIns="0" numCol="1" spcCol="1270" anchor="ctr" anchorCtr="0">
          <a:noAutofit/>
        </a:bodyPr>
        <a:lstStyle/>
        <a:p>
          <a:pPr marL="0" lvl="0" indent="0" algn="l" defTabSz="800100">
            <a:lnSpc>
              <a:spcPct val="90000"/>
            </a:lnSpc>
            <a:spcBef>
              <a:spcPct val="0"/>
            </a:spcBef>
            <a:spcAft>
              <a:spcPct val="35000"/>
            </a:spcAft>
            <a:buNone/>
          </a:pPr>
          <a:r>
            <a:rPr lang="en-US" sz="1800" b="1" kern="1200" dirty="0"/>
            <a:t>Illicit</a:t>
          </a:r>
          <a:r>
            <a:rPr lang="en-US" sz="1800" kern="1200" dirty="0"/>
            <a:t> drugs</a:t>
          </a:r>
        </a:p>
      </dsp:txBody>
      <dsp:txXfrm>
        <a:off x="655948" y="23057"/>
        <a:ext cx="2373442" cy="426206"/>
      </dsp:txXfrm>
    </dsp:sp>
    <dsp:sp modelId="{B9E4D484-3AE4-4685-933A-9D45DAE6F13A}">
      <dsp:nvSpPr>
        <dsp:cNvPr id="0" name=""/>
        <dsp:cNvSpPr/>
      </dsp:nvSpPr>
      <dsp:spPr>
        <a:xfrm>
          <a:off x="0" y="1663153"/>
          <a:ext cx="5441093" cy="2520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2289" tIns="333248" rIns="422289"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Morphine</a:t>
          </a:r>
        </a:p>
        <a:p>
          <a:pPr marL="171450" lvl="1" indent="-171450" algn="l" defTabSz="711200">
            <a:lnSpc>
              <a:spcPct val="90000"/>
            </a:lnSpc>
            <a:spcBef>
              <a:spcPct val="0"/>
            </a:spcBef>
            <a:spcAft>
              <a:spcPct val="15000"/>
            </a:spcAft>
            <a:buChar char="•"/>
          </a:pPr>
          <a:r>
            <a:rPr lang="en-US" sz="1600" b="1" kern="1200" dirty="0"/>
            <a:t>Codeine</a:t>
          </a:r>
        </a:p>
        <a:p>
          <a:pPr marL="171450" lvl="1" indent="-171450" algn="l" defTabSz="711200">
            <a:lnSpc>
              <a:spcPct val="90000"/>
            </a:lnSpc>
            <a:spcBef>
              <a:spcPct val="0"/>
            </a:spcBef>
            <a:spcAft>
              <a:spcPct val="15000"/>
            </a:spcAft>
            <a:buChar char="•"/>
          </a:pPr>
          <a:r>
            <a:rPr lang="en-US" sz="1600" b="1" kern="1200" dirty="0"/>
            <a:t>Methadone</a:t>
          </a:r>
        </a:p>
        <a:p>
          <a:pPr marL="171450" lvl="1" indent="-171450" algn="l" defTabSz="711200">
            <a:lnSpc>
              <a:spcPct val="90000"/>
            </a:lnSpc>
            <a:spcBef>
              <a:spcPct val="0"/>
            </a:spcBef>
            <a:spcAft>
              <a:spcPct val="15000"/>
            </a:spcAft>
            <a:buChar char="•"/>
          </a:pPr>
          <a:r>
            <a:rPr lang="en-US" sz="1600" b="1" kern="1200" dirty="0"/>
            <a:t>Oxycodone (OxyContin®, Percodan®, Percocet®)</a:t>
          </a:r>
        </a:p>
        <a:p>
          <a:pPr marL="171450" lvl="1" indent="-171450" algn="l" defTabSz="711200">
            <a:lnSpc>
              <a:spcPct val="90000"/>
            </a:lnSpc>
            <a:spcBef>
              <a:spcPct val="0"/>
            </a:spcBef>
            <a:spcAft>
              <a:spcPct val="15000"/>
            </a:spcAft>
            <a:buChar char="•"/>
          </a:pPr>
          <a:r>
            <a:rPr lang="en-US" sz="1600" b="1" kern="1200" dirty="0"/>
            <a:t>Hydrocodone (Vicodin®, Lortab®, Norco®)</a:t>
          </a:r>
        </a:p>
        <a:p>
          <a:pPr marL="171450" lvl="1" indent="-171450" algn="l" defTabSz="711200">
            <a:lnSpc>
              <a:spcPct val="90000"/>
            </a:lnSpc>
            <a:spcBef>
              <a:spcPct val="0"/>
            </a:spcBef>
            <a:spcAft>
              <a:spcPct val="15000"/>
            </a:spcAft>
            <a:buChar char="•"/>
          </a:pPr>
          <a:r>
            <a:rPr lang="en-US" sz="1600" b="1" kern="1200" dirty="0"/>
            <a:t>Fentanyl (Duragesic®, </a:t>
          </a:r>
          <a:r>
            <a:rPr lang="en-US" sz="1600" b="1" kern="1200" dirty="0" err="1"/>
            <a:t>Fentora</a:t>
          </a:r>
          <a:r>
            <a:rPr lang="en-US" sz="1600" b="1" kern="1200" dirty="0"/>
            <a:t>®)</a:t>
          </a:r>
        </a:p>
        <a:p>
          <a:pPr marL="171450" lvl="1" indent="-171450" algn="l" defTabSz="711200">
            <a:lnSpc>
              <a:spcPct val="90000"/>
            </a:lnSpc>
            <a:spcBef>
              <a:spcPct val="0"/>
            </a:spcBef>
            <a:spcAft>
              <a:spcPct val="15000"/>
            </a:spcAft>
            <a:buChar char="•"/>
          </a:pPr>
          <a:r>
            <a:rPr lang="en-US" sz="1600" b="1" kern="1200" dirty="0"/>
            <a:t>Hydromorphone (</a:t>
          </a:r>
          <a:r>
            <a:rPr lang="en-US" sz="1600" b="1" kern="1200" dirty="0" err="1"/>
            <a:t>Dilaudid</a:t>
          </a:r>
          <a:r>
            <a:rPr lang="en-US" sz="1600" b="1" kern="1200" dirty="0"/>
            <a:t>®, </a:t>
          </a:r>
          <a:r>
            <a:rPr lang="en-US" sz="1600" b="1" kern="1200" dirty="0" err="1"/>
            <a:t>Exalgo</a:t>
          </a:r>
          <a:r>
            <a:rPr lang="en-US" sz="1600" b="1" kern="1200" dirty="0"/>
            <a:t>®)</a:t>
          </a:r>
        </a:p>
        <a:p>
          <a:pPr marL="171450" lvl="1" indent="-171450" algn="l" defTabSz="711200">
            <a:lnSpc>
              <a:spcPct val="90000"/>
            </a:lnSpc>
            <a:spcBef>
              <a:spcPct val="0"/>
            </a:spcBef>
            <a:spcAft>
              <a:spcPct val="15000"/>
            </a:spcAft>
            <a:buChar char="•"/>
          </a:pPr>
          <a:r>
            <a:rPr lang="en-US" sz="1600" b="1" kern="1200" dirty="0"/>
            <a:t>Buprenorphine (Subutex®, Suboxone®)</a:t>
          </a:r>
        </a:p>
      </dsp:txBody>
      <dsp:txXfrm>
        <a:off x="0" y="1663153"/>
        <a:ext cx="5441093" cy="2520000"/>
      </dsp:txXfrm>
    </dsp:sp>
    <dsp:sp modelId="{42A0949B-5EA3-40E6-A259-58FDE2F4D67F}">
      <dsp:nvSpPr>
        <dsp:cNvPr id="0" name=""/>
        <dsp:cNvSpPr/>
      </dsp:nvSpPr>
      <dsp:spPr>
        <a:xfrm>
          <a:off x="632891" y="1344923"/>
          <a:ext cx="2502244" cy="472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962" tIns="0" rIns="143962" bIns="0" numCol="1" spcCol="1270" anchor="ctr" anchorCtr="0">
          <a:noAutofit/>
        </a:bodyPr>
        <a:lstStyle/>
        <a:p>
          <a:pPr marL="0" lvl="0" indent="0" algn="l" defTabSz="800100">
            <a:lnSpc>
              <a:spcPct val="90000"/>
            </a:lnSpc>
            <a:spcBef>
              <a:spcPct val="0"/>
            </a:spcBef>
            <a:spcAft>
              <a:spcPct val="35000"/>
            </a:spcAft>
            <a:buNone/>
          </a:pPr>
          <a:r>
            <a:rPr lang="en-US" sz="1800" b="1" kern="1200" dirty="0"/>
            <a:t>Prescription</a:t>
          </a:r>
          <a:r>
            <a:rPr lang="en-US" sz="1800" kern="1200" dirty="0"/>
            <a:t> drugs</a:t>
          </a:r>
        </a:p>
      </dsp:txBody>
      <dsp:txXfrm>
        <a:off x="655948" y="1367980"/>
        <a:ext cx="2456130"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92EBB-AD50-443C-AA58-CE24AB029CDB}">
      <dsp:nvSpPr>
        <dsp:cNvPr id="0" name=""/>
        <dsp:cNvSpPr/>
      </dsp:nvSpPr>
      <dsp:spPr>
        <a:xfrm>
          <a:off x="0" y="11684"/>
          <a:ext cx="6253721" cy="11934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Dependence on prescription medication for existing pain.</a:t>
          </a:r>
        </a:p>
      </dsp:txBody>
      <dsp:txXfrm>
        <a:off x="58257" y="69941"/>
        <a:ext cx="6137207" cy="1076886"/>
      </dsp:txXfrm>
    </dsp:sp>
    <dsp:sp modelId="{114A593E-E55F-4065-98EE-4BEE8CFD2D92}">
      <dsp:nvSpPr>
        <dsp:cNvPr id="0" name=""/>
        <dsp:cNvSpPr/>
      </dsp:nvSpPr>
      <dsp:spPr>
        <a:xfrm>
          <a:off x="0" y="1291484"/>
          <a:ext cx="6253721" cy="1193400"/>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Continuing medication after symptoms are gone.</a:t>
          </a:r>
        </a:p>
      </dsp:txBody>
      <dsp:txXfrm>
        <a:off x="58257" y="1349741"/>
        <a:ext cx="6137207" cy="1076886"/>
      </dsp:txXfrm>
    </dsp:sp>
    <dsp:sp modelId="{7353A7F0-C365-4D0D-8AE7-1279101E823C}">
      <dsp:nvSpPr>
        <dsp:cNvPr id="0" name=""/>
        <dsp:cNvSpPr/>
      </dsp:nvSpPr>
      <dsp:spPr>
        <a:xfrm>
          <a:off x="0" y="2571284"/>
          <a:ext cx="6253721" cy="1193400"/>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Trauma, stress, peer pressure, exposure, and misinformation</a:t>
          </a:r>
        </a:p>
      </dsp:txBody>
      <dsp:txXfrm>
        <a:off x="58257" y="2629541"/>
        <a:ext cx="6137207" cy="1076886"/>
      </dsp:txXfrm>
    </dsp:sp>
    <dsp:sp modelId="{953A2A6B-14D0-4FE0-8E71-870887B9E770}">
      <dsp:nvSpPr>
        <dsp:cNvPr id="0" name=""/>
        <dsp:cNvSpPr/>
      </dsp:nvSpPr>
      <dsp:spPr>
        <a:xfrm>
          <a:off x="0" y="3851085"/>
          <a:ext cx="6253721" cy="119340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Deliberately misusing a prescription opioid or an illicit drug like heroin.</a:t>
          </a:r>
        </a:p>
      </dsp:txBody>
      <dsp:txXfrm>
        <a:off x="58257" y="3909342"/>
        <a:ext cx="6137207" cy="1076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15B24-FC4C-49E4-A341-AF4062AE7B59}">
      <dsp:nvSpPr>
        <dsp:cNvPr id="0" name=""/>
        <dsp:cNvSpPr/>
      </dsp:nvSpPr>
      <dsp:spPr>
        <a:xfrm>
          <a:off x="0" y="3045"/>
          <a:ext cx="6253721" cy="95471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NARCAN® is a drug used to reverse the effects of opioids.</a:t>
          </a:r>
        </a:p>
      </dsp:txBody>
      <dsp:txXfrm>
        <a:off x="46606" y="49651"/>
        <a:ext cx="6160509" cy="861507"/>
      </dsp:txXfrm>
    </dsp:sp>
    <dsp:sp modelId="{9ED11648-4339-4547-964A-DB86A18C6E5B}">
      <dsp:nvSpPr>
        <dsp:cNvPr id="0" name=""/>
        <dsp:cNvSpPr/>
      </dsp:nvSpPr>
      <dsp:spPr>
        <a:xfrm>
          <a:off x="0" y="1026885"/>
          <a:ext cx="6253721" cy="954719"/>
        </a:xfrm>
        <a:prstGeom prst="round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NARCAN® is safe and effective with no risk of abuse.</a:t>
          </a:r>
        </a:p>
      </dsp:txBody>
      <dsp:txXfrm>
        <a:off x="46606" y="1073491"/>
        <a:ext cx="6160509" cy="861507"/>
      </dsp:txXfrm>
    </dsp:sp>
    <dsp:sp modelId="{4CF36096-4DBD-41B6-A4D0-ADC93EC4061C}">
      <dsp:nvSpPr>
        <dsp:cNvPr id="0" name=""/>
        <dsp:cNvSpPr/>
      </dsp:nvSpPr>
      <dsp:spPr>
        <a:xfrm>
          <a:off x="0" y="2050725"/>
          <a:ext cx="6253721" cy="954719"/>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NARCAN® has </a:t>
          </a:r>
          <a:r>
            <a:rPr lang="en-US" sz="2400" b="1" u="sng" kern="1200" dirty="0"/>
            <a:t>no</a:t>
          </a:r>
          <a:r>
            <a:rPr lang="en-US" sz="2400" b="1" kern="1200" dirty="0"/>
            <a:t> effect on non-opioid overdoses. </a:t>
          </a:r>
        </a:p>
      </dsp:txBody>
      <dsp:txXfrm>
        <a:off x="46606" y="2097331"/>
        <a:ext cx="6160509" cy="861507"/>
      </dsp:txXfrm>
    </dsp:sp>
    <dsp:sp modelId="{805B03E9-F7E6-407A-97F8-451C0B6F98B3}">
      <dsp:nvSpPr>
        <dsp:cNvPr id="0" name=""/>
        <dsp:cNvSpPr/>
      </dsp:nvSpPr>
      <dsp:spPr>
        <a:xfrm>
          <a:off x="0" y="3074565"/>
          <a:ext cx="6253721" cy="954719"/>
        </a:xfrm>
        <a:prstGeom prst="round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NARCAN® CANNOT get you high.</a:t>
          </a:r>
        </a:p>
      </dsp:txBody>
      <dsp:txXfrm>
        <a:off x="46606" y="3121171"/>
        <a:ext cx="6160509" cy="861507"/>
      </dsp:txXfrm>
    </dsp:sp>
    <dsp:sp modelId="{E5444B15-BDC3-4A56-AE7B-37DEDE99844B}">
      <dsp:nvSpPr>
        <dsp:cNvPr id="0" name=""/>
        <dsp:cNvSpPr/>
      </dsp:nvSpPr>
      <dsp:spPr>
        <a:xfrm>
          <a:off x="0" y="4098405"/>
          <a:ext cx="6253721" cy="954719"/>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NARCAN® is intended for rescue use, not long-term treatment.</a:t>
          </a:r>
        </a:p>
      </dsp:txBody>
      <dsp:txXfrm>
        <a:off x="46606" y="4145011"/>
        <a:ext cx="6160509" cy="86150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9E73D4-DF16-4F32-9BC3-7746545EEA3E}" type="datetimeFigureOut">
              <a:rPr lang="en-US" smtClean="0"/>
              <a:t>10/18/2025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34DEB2-7B0B-48F4-B46F-9E72832192C5}" type="slidenum">
              <a:rPr lang="en-US" smtClean="0"/>
              <a:t>‹#›</a:t>
            </a:fld>
            <a:endParaRPr lang="en-US"/>
          </a:p>
        </p:txBody>
      </p:sp>
    </p:spTree>
    <p:extLst>
      <p:ext uri="{BB962C8B-B14F-4D97-AF65-F5344CB8AC3E}">
        <p14:creationId xmlns:p14="http://schemas.microsoft.com/office/powerpoint/2010/main" val="924707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powder next to the penny (2 milligrams) is a fatal dose of illicit fentanyl. </a:t>
            </a:r>
          </a:p>
        </p:txBody>
      </p:sp>
      <p:sp>
        <p:nvSpPr>
          <p:cNvPr id="4" name="Slide Number Placeholder 3"/>
          <p:cNvSpPr>
            <a:spLocks noGrp="1"/>
          </p:cNvSpPr>
          <p:nvPr>
            <p:ph type="sldNum" sz="quarter" idx="5"/>
          </p:nvPr>
        </p:nvSpPr>
        <p:spPr/>
        <p:txBody>
          <a:bodyPr/>
          <a:lstStyle/>
          <a:p>
            <a:fld id="{018E9866-73D0-41F2-A834-4363FF8A0E81}" type="slidenum">
              <a:rPr lang="en-US" smtClean="0"/>
              <a:t>4</a:t>
            </a:fld>
            <a:endParaRPr lang="en-US"/>
          </a:p>
        </p:txBody>
      </p:sp>
    </p:spTree>
    <p:extLst>
      <p:ext uri="{BB962C8B-B14F-4D97-AF65-F5344CB8AC3E}">
        <p14:creationId xmlns:p14="http://schemas.microsoft.com/office/powerpoint/2010/main" val="423908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Addiction is a disease that can affect anybody and everybody, regardless of class or background. </a:t>
            </a:r>
          </a:p>
        </p:txBody>
      </p:sp>
      <p:sp>
        <p:nvSpPr>
          <p:cNvPr id="4" name="Slide Number Placeholder 3"/>
          <p:cNvSpPr>
            <a:spLocks noGrp="1"/>
          </p:cNvSpPr>
          <p:nvPr>
            <p:ph type="sldNum" sz="quarter" idx="5"/>
          </p:nvPr>
        </p:nvSpPr>
        <p:spPr/>
        <p:txBody>
          <a:bodyPr/>
          <a:lstStyle/>
          <a:p>
            <a:fld id="{018E9866-73D0-41F2-A834-4363FF8A0E81}" type="slidenum">
              <a:rPr lang="en-US" smtClean="0"/>
              <a:t>7</a:t>
            </a:fld>
            <a:endParaRPr lang="en-US"/>
          </a:p>
        </p:txBody>
      </p:sp>
    </p:spTree>
    <p:extLst>
      <p:ext uri="{BB962C8B-B14F-4D97-AF65-F5344CB8AC3E}">
        <p14:creationId xmlns:p14="http://schemas.microsoft.com/office/powerpoint/2010/main" val="3928274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give Narcan to a person who is not overdosing, the only side effect would be a runny nose. </a:t>
            </a:r>
          </a:p>
        </p:txBody>
      </p:sp>
      <p:sp>
        <p:nvSpPr>
          <p:cNvPr id="4" name="Slide Number Placeholder 3"/>
          <p:cNvSpPr>
            <a:spLocks noGrp="1"/>
          </p:cNvSpPr>
          <p:nvPr>
            <p:ph type="sldNum" sz="quarter" idx="5"/>
          </p:nvPr>
        </p:nvSpPr>
        <p:spPr/>
        <p:txBody>
          <a:bodyPr/>
          <a:lstStyle/>
          <a:p>
            <a:fld id="{018E9866-73D0-41F2-A834-4363FF8A0E81}" type="slidenum">
              <a:rPr lang="en-US" smtClean="0"/>
              <a:t>8</a:t>
            </a:fld>
            <a:endParaRPr lang="en-US"/>
          </a:p>
        </p:txBody>
      </p:sp>
    </p:spTree>
    <p:extLst>
      <p:ext uri="{BB962C8B-B14F-4D97-AF65-F5344CB8AC3E}">
        <p14:creationId xmlns:p14="http://schemas.microsoft.com/office/powerpoint/2010/main" val="346285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FBF33-E8C8-636B-CCEA-4E2309C544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61706F-7698-6182-78DB-089FA973E6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35BBE2-38E5-18FE-B2C0-550BD715FF39}"/>
              </a:ext>
            </a:extLst>
          </p:cNvPr>
          <p:cNvSpPr>
            <a:spLocks noGrp="1"/>
          </p:cNvSpPr>
          <p:nvPr>
            <p:ph type="dt" sz="half" idx="10"/>
          </p:nvPr>
        </p:nvSpPr>
        <p:spPr/>
        <p:txBody>
          <a:bodyPr/>
          <a:lstStyle/>
          <a:p>
            <a:fld id="{ECF7C1CC-2618-4B0C-AE30-E0AAEB03DA46}" type="datetimeFigureOut">
              <a:rPr lang="en-US" smtClean="0"/>
              <a:t>10/18/2025</a:t>
            </a:fld>
            <a:endParaRPr lang="en-US"/>
          </a:p>
        </p:txBody>
      </p:sp>
      <p:sp>
        <p:nvSpPr>
          <p:cNvPr id="5" name="Footer Placeholder 4">
            <a:extLst>
              <a:ext uri="{FF2B5EF4-FFF2-40B4-BE49-F238E27FC236}">
                <a16:creationId xmlns:a16="http://schemas.microsoft.com/office/drawing/2014/main" id="{BAEAED4D-0EFE-2361-95EE-400822AE4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F6A7F-EFFA-5E31-4C1C-8BC7FEFB4020}"/>
              </a:ext>
            </a:extLst>
          </p:cNvPr>
          <p:cNvSpPr>
            <a:spLocks noGrp="1"/>
          </p:cNvSpPr>
          <p:nvPr>
            <p:ph type="sldNum" sz="quarter" idx="12"/>
          </p:nvPr>
        </p:nvSpPr>
        <p:spPr/>
        <p:txBody>
          <a:bodyPr/>
          <a:lstStyle/>
          <a:p>
            <a:fld id="{C9A9DB16-C1C5-455B-BED0-6497AF492D54}" type="slidenum">
              <a:rPr lang="en-US" smtClean="0"/>
              <a:t>‹#›</a:t>
            </a:fld>
            <a:endParaRPr lang="en-US"/>
          </a:p>
        </p:txBody>
      </p:sp>
    </p:spTree>
    <p:extLst>
      <p:ext uri="{BB962C8B-B14F-4D97-AF65-F5344CB8AC3E}">
        <p14:creationId xmlns:p14="http://schemas.microsoft.com/office/powerpoint/2010/main" val="491933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18579-B527-A531-542B-A4CBD40EA1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1AAD87-6211-E331-991B-330A6EFE49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BCA625-B4D1-8E32-BC6B-2DDBE736D652}"/>
              </a:ext>
            </a:extLst>
          </p:cNvPr>
          <p:cNvSpPr>
            <a:spLocks noGrp="1"/>
          </p:cNvSpPr>
          <p:nvPr>
            <p:ph type="dt" sz="half" idx="10"/>
          </p:nvPr>
        </p:nvSpPr>
        <p:spPr/>
        <p:txBody>
          <a:bodyPr/>
          <a:lstStyle/>
          <a:p>
            <a:fld id="{ECF7C1CC-2618-4B0C-AE30-E0AAEB03DA46}" type="datetimeFigureOut">
              <a:rPr lang="en-US" smtClean="0"/>
              <a:t>10/18/2025</a:t>
            </a:fld>
            <a:endParaRPr lang="en-US"/>
          </a:p>
        </p:txBody>
      </p:sp>
      <p:sp>
        <p:nvSpPr>
          <p:cNvPr id="5" name="Footer Placeholder 4">
            <a:extLst>
              <a:ext uri="{FF2B5EF4-FFF2-40B4-BE49-F238E27FC236}">
                <a16:creationId xmlns:a16="http://schemas.microsoft.com/office/drawing/2014/main" id="{E2156CAD-9DEF-304E-90D9-F974FE27C5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D9524E-459E-C2BF-72C2-A43F0CE32182}"/>
              </a:ext>
            </a:extLst>
          </p:cNvPr>
          <p:cNvSpPr>
            <a:spLocks noGrp="1"/>
          </p:cNvSpPr>
          <p:nvPr>
            <p:ph type="sldNum" sz="quarter" idx="12"/>
          </p:nvPr>
        </p:nvSpPr>
        <p:spPr/>
        <p:txBody>
          <a:bodyPr/>
          <a:lstStyle/>
          <a:p>
            <a:fld id="{C9A9DB16-C1C5-455B-BED0-6497AF492D54}" type="slidenum">
              <a:rPr lang="en-US" smtClean="0"/>
              <a:t>‹#›</a:t>
            </a:fld>
            <a:endParaRPr lang="en-US"/>
          </a:p>
        </p:txBody>
      </p:sp>
    </p:spTree>
    <p:extLst>
      <p:ext uri="{BB962C8B-B14F-4D97-AF65-F5344CB8AC3E}">
        <p14:creationId xmlns:p14="http://schemas.microsoft.com/office/powerpoint/2010/main" val="1185595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7315C8-AA09-215C-F2FE-181CB79BAE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7CB4A7-A29A-B47A-2693-D43CE18464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444AE-B45E-266D-6CA9-554F60700E9E}"/>
              </a:ext>
            </a:extLst>
          </p:cNvPr>
          <p:cNvSpPr>
            <a:spLocks noGrp="1"/>
          </p:cNvSpPr>
          <p:nvPr>
            <p:ph type="dt" sz="half" idx="10"/>
          </p:nvPr>
        </p:nvSpPr>
        <p:spPr/>
        <p:txBody>
          <a:bodyPr/>
          <a:lstStyle/>
          <a:p>
            <a:fld id="{ECF7C1CC-2618-4B0C-AE30-E0AAEB03DA46}" type="datetimeFigureOut">
              <a:rPr lang="en-US" smtClean="0"/>
              <a:t>10/18/2025</a:t>
            </a:fld>
            <a:endParaRPr lang="en-US"/>
          </a:p>
        </p:txBody>
      </p:sp>
      <p:sp>
        <p:nvSpPr>
          <p:cNvPr id="5" name="Footer Placeholder 4">
            <a:extLst>
              <a:ext uri="{FF2B5EF4-FFF2-40B4-BE49-F238E27FC236}">
                <a16:creationId xmlns:a16="http://schemas.microsoft.com/office/drawing/2014/main" id="{AA8BD5C6-F257-1DC5-CE6D-7B3F292F2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25BFE-65C0-152B-9D94-290A4F20351B}"/>
              </a:ext>
            </a:extLst>
          </p:cNvPr>
          <p:cNvSpPr>
            <a:spLocks noGrp="1"/>
          </p:cNvSpPr>
          <p:nvPr>
            <p:ph type="sldNum" sz="quarter" idx="12"/>
          </p:nvPr>
        </p:nvSpPr>
        <p:spPr/>
        <p:txBody>
          <a:bodyPr/>
          <a:lstStyle/>
          <a:p>
            <a:fld id="{C9A9DB16-C1C5-455B-BED0-6497AF492D54}" type="slidenum">
              <a:rPr lang="en-US" smtClean="0"/>
              <a:t>‹#›</a:t>
            </a:fld>
            <a:endParaRPr lang="en-US"/>
          </a:p>
        </p:txBody>
      </p:sp>
    </p:spTree>
    <p:extLst>
      <p:ext uri="{BB962C8B-B14F-4D97-AF65-F5344CB8AC3E}">
        <p14:creationId xmlns:p14="http://schemas.microsoft.com/office/powerpoint/2010/main" val="90485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8C65E-9152-3D10-0740-3504555CD9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E245D9-2F64-FDEF-D64E-A0F2D917C9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4F66E-9923-2D5E-8602-733917337698}"/>
              </a:ext>
            </a:extLst>
          </p:cNvPr>
          <p:cNvSpPr>
            <a:spLocks noGrp="1"/>
          </p:cNvSpPr>
          <p:nvPr>
            <p:ph type="dt" sz="half" idx="10"/>
          </p:nvPr>
        </p:nvSpPr>
        <p:spPr/>
        <p:txBody>
          <a:bodyPr/>
          <a:lstStyle/>
          <a:p>
            <a:fld id="{ECF7C1CC-2618-4B0C-AE30-E0AAEB03DA46}" type="datetimeFigureOut">
              <a:rPr lang="en-US" smtClean="0"/>
              <a:t>10/18/2025</a:t>
            </a:fld>
            <a:endParaRPr lang="en-US"/>
          </a:p>
        </p:txBody>
      </p:sp>
      <p:sp>
        <p:nvSpPr>
          <p:cNvPr id="5" name="Footer Placeholder 4">
            <a:extLst>
              <a:ext uri="{FF2B5EF4-FFF2-40B4-BE49-F238E27FC236}">
                <a16:creationId xmlns:a16="http://schemas.microsoft.com/office/drawing/2014/main" id="{A78D26C2-0D66-F047-9CFC-EC9FADB5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CCF639-B335-A2F5-1EA8-39636078AA40}"/>
              </a:ext>
            </a:extLst>
          </p:cNvPr>
          <p:cNvSpPr>
            <a:spLocks noGrp="1"/>
          </p:cNvSpPr>
          <p:nvPr>
            <p:ph type="sldNum" sz="quarter" idx="12"/>
          </p:nvPr>
        </p:nvSpPr>
        <p:spPr/>
        <p:txBody>
          <a:bodyPr/>
          <a:lstStyle/>
          <a:p>
            <a:fld id="{C9A9DB16-C1C5-455B-BED0-6497AF492D54}" type="slidenum">
              <a:rPr lang="en-US" smtClean="0"/>
              <a:t>‹#›</a:t>
            </a:fld>
            <a:endParaRPr lang="en-US"/>
          </a:p>
        </p:txBody>
      </p:sp>
    </p:spTree>
    <p:extLst>
      <p:ext uri="{BB962C8B-B14F-4D97-AF65-F5344CB8AC3E}">
        <p14:creationId xmlns:p14="http://schemas.microsoft.com/office/powerpoint/2010/main" val="355642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82752-5F66-CE39-40C1-485E3BAD0E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4540D7-224E-C315-5744-92DAC5F68D1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F7B6ED-D2AD-402B-D84E-F86B2E1C4E53}"/>
              </a:ext>
            </a:extLst>
          </p:cNvPr>
          <p:cNvSpPr>
            <a:spLocks noGrp="1"/>
          </p:cNvSpPr>
          <p:nvPr>
            <p:ph type="dt" sz="half" idx="10"/>
          </p:nvPr>
        </p:nvSpPr>
        <p:spPr/>
        <p:txBody>
          <a:bodyPr/>
          <a:lstStyle/>
          <a:p>
            <a:fld id="{ECF7C1CC-2618-4B0C-AE30-E0AAEB03DA46}" type="datetimeFigureOut">
              <a:rPr lang="en-US" smtClean="0"/>
              <a:t>10/18/2025</a:t>
            </a:fld>
            <a:endParaRPr lang="en-US"/>
          </a:p>
        </p:txBody>
      </p:sp>
      <p:sp>
        <p:nvSpPr>
          <p:cNvPr id="5" name="Footer Placeholder 4">
            <a:extLst>
              <a:ext uri="{FF2B5EF4-FFF2-40B4-BE49-F238E27FC236}">
                <a16:creationId xmlns:a16="http://schemas.microsoft.com/office/drawing/2014/main" id="{1A9F6E9C-5802-C96A-2FD9-6011E4080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EFF43-4AD0-3424-AEC8-C6D5ACB67472}"/>
              </a:ext>
            </a:extLst>
          </p:cNvPr>
          <p:cNvSpPr>
            <a:spLocks noGrp="1"/>
          </p:cNvSpPr>
          <p:nvPr>
            <p:ph type="sldNum" sz="quarter" idx="12"/>
          </p:nvPr>
        </p:nvSpPr>
        <p:spPr/>
        <p:txBody>
          <a:bodyPr/>
          <a:lstStyle/>
          <a:p>
            <a:fld id="{C9A9DB16-C1C5-455B-BED0-6497AF492D54}" type="slidenum">
              <a:rPr lang="en-US" smtClean="0"/>
              <a:t>‹#›</a:t>
            </a:fld>
            <a:endParaRPr lang="en-US"/>
          </a:p>
        </p:txBody>
      </p:sp>
    </p:spTree>
    <p:extLst>
      <p:ext uri="{BB962C8B-B14F-4D97-AF65-F5344CB8AC3E}">
        <p14:creationId xmlns:p14="http://schemas.microsoft.com/office/powerpoint/2010/main" val="115946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01341-4715-D83B-56D7-2309262528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BBF666-0D6B-3302-536B-4C2DA97E94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275EF1-E444-A6E4-70CB-FE5860FE7C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CEB2BE-AB2E-CD55-3D23-0AC434C0F457}"/>
              </a:ext>
            </a:extLst>
          </p:cNvPr>
          <p:cNvSpPr>
            <a:spLocks noGrp="1"/>
          </p:cNvSpPr>
          <p:nvPr>
            <p:ph type="dt" sz="half" idx="10"/>
          </p:nvPr>
        </p:nvSpPr>
        <p:spPr/>
        <p:txBody>
          <a:bodyPr/>
          <a:lstStyle/>
          <a:p>
            <a:fld id="{ECF7C1CC-2618-4B0C-AE30-E0AAEB03DA46}" type="datetimeFigureOut">
              <a:rPr lang="en-US" smtClean="0"/>
              <a:t>10/18/2025</a:t>
            </a:fld>
            <a:endParaRPr lang="en-US"/>
          </a:p>
        </p:txBody>
      </p:sp>
      <p:sp>
        <p:nvSpPr>
          <p:cNvPr id="6" name="Footer Placeholder 5">
            <a:extLst>
              <a:ext uri="{FF2B5EF4-FFF2-40B4-BE49-F238E27FC236}">
                <a16:creationId xmlns:a16="http://schemas.microsoft.com/office/drawing/2014/main" id="{BDD48A97-4B85-ACD7-B789-5A457215E6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9F303E-DCEE-88D7-AAC9-ABC1F5F38894}"/>
              </a:ext>
            </a:extLst>
          </p:cNvPr>
          <p:cNvSpPr>
            <a:spLocks noGrp="1"/>
          </p:cNvSpPr>
          <p:nvPr>
            <p:ph type="sldNum" sz="quarter" idx="12"/>
          </p:nvPr>
        </p:nvSpPr>
        <p:spPr/>
        <p:txBody>
          <a:bodyPr/>
          <a:lstStyle/>
          <a:p>
            <a:fld id="{C9A9DB16-C1C5-455B-BED0-6497AF492D54}" type="slidenum">
              <a:rPr lang="en-US" smtClean="0"/>
              <a:t>‹#›</a:t>
            </a:fld>
            <a:endParaRPr lang="en-US"/>
          </a:p>
        </p:txBody>
      </p:sp>
    </p:spTree>
    <p:extLst>
      <p:ext uri="{BB962C8B-B14F-4D97-AF65-F5344CB8AC3E}">
        <p14:creationId xmlns:p14="http://schemas.microsoft.com/office/powerpoint/2010/main" val="3594539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D6FC9-7294-0DCC-24C8-6AC65D014E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2186FD-4BCF-7860-82AA-1D44A68FC5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28DE60-ECA4-D653-EA65-4F80F7BD86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AE4DE3-C4E8-C17C-0441-D06B90B2DE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DD1E60-A491-0EA2-B169-4B327DDA68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36C0FC-C26B-C72F-692E-564E480B0CB7}"/>
              </a:ext>
            </a:extLst>
          </p:cNvPr>
          <p:cNvSpPr>
            <a:spLocks noGrp="1"/>
          </p:cNvSpPr>
          <p:nvPr>
            <p:ph type="dt" sz="half" idx="10"/>
          </p:nvPr>
        </p:nvSpPr>
        <p:spPr/>
        <p:txBody>
          <a:bodyPr/>
          <a:lstStyle/>
          <a:p>
            <a:fld id="{ECF7C1CC-2618-4B0C-AE30-E0AAEB03DA46}" type="datetimeFigureOut">
              <a:rPr lang="en-US" smtClean="0"/>
              <a:t>10/18/2025</a:t>
            </a:fld>
            <a:endParaRPr lang="en-US"/>
          </a:p>
        </p:txBody>
      </p:sp>
      <p:sp>
        <p:nvSpPr>
          <p:cNvPr id="8" name="Footer Placeholder 7">
            <a:extLst>
              <a:ext uri="{FF2B5EF4-FFF2-40B4-BE49-F238E27FC236}">
                <a16:creationId xmlns:a16="http://schemas.microsoft.com/office/drawing/2014/main" id="{5E4D498B-24C8-EE78-2E6A-8923C37CA0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5D3FAC-E386-38A0-830A-B76736A8F161}"/>
              </a:ext>
            </a:extLst>
          </p:cNvPr>
          <p:cNvSpPr>
            <a:spLocks noGrp="1"/>
          </p:cNvSpPr>
          <p:nvPr>
            <p:ph type="sldNum" sz="quarter" idx="12"/>
          </p:nvPr>
        </p:nvSpPr>
        <p:spPr/>
        <p:txBody>
          <a:bodyPr/>
          <a:lstStyle/>
          <a:p>
            <a:fld id="{C9A9DB16-C1C5-455B-BED0-6497AF492D54}" type="slidenum">
              <a:rPr lang="en-US" smtClean="0"/>
              <a:t>‹#›</a:t>
            </a:fld>
            <a:endParaRPr lang="en-US"/>
          </a:p>
        </p:txBody>
      </p:sp>
    </p:spTree>
    <p:extLst>
      <p:ext uri="{BB962C8B-B14F-4D97-AF65-F5344CB8AC3E}">
        <p14:creationId xmlns:p14="http://schemas.microsoft.com/office/powerpoint/2010/main" val="2889255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4E447-5606-E1BE-8F9F-D0DCC0DA59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951B25-D76B-ABD4-118B-295F7FCC536B}"/>
              </a:ext>
            </a:extLst>
          </p:cNvPr>
          <p:cNvSpPr>
            <a:spLocks noGrp="1"/>
          </p:cNvSpPr>
          <p:nvPr>
            <p:ph type="dt" sz="half" idx="10"/>
          </p:nvPr>
        </p:nvSpPr>
        <p:spPr/>
        <p:txBody>
          <a:bodyPr/>
          <a:lstStyle/>
          <a:p>
            <a:fld id="{ECF7C1CC-2618-4B0C-AE30-E0AAEB03DA46}" type="datetimeFigureOut">
              <a:rPr lang="en-US" smtClean="0"/>
              <a:t>10/18/2025</a:t>
            </a:fld>
            <a:endParaRPr lang="en-US"/>
          </a:p>
        </p:txBody>
      </p:sp>
      <p:sp>
        <p:nvSpPr>
          <p:cNvPr id="4" name="Footer Placeholder 3">
            <a:extLst>
              <a:ext uri="{FF2B5EF4-FFF2-40B4-BE49-F238E27FC236}">
                <a16:creationId xmlns:a16="http://schemas.microsoft.com/office/drawing/2014/main" id="{DA22271B-7473-6D04-DF61-4F628FE284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A56446-DEAE-2AE0-279C-3B0F6BEEC84C}"/>
              </a:ext>
            </a:extLst>
          </p:cNvPr>
          <p:cNvSpPr>
            <a:spLocks noGrp="1"/>
          </p:cNvSpPr>
          <p:nvPr>
            <p:ph type="sldNum" sz="quarter" idx="12"/>
          </p:nvPr>
        </p:nvSpPr>
        <p:spPr/>
        <p:txBody>
          <a:bodyPr/>
          <a:lstStyle/>
          <a:p>
            <a:fld id="{C9A9DB16-C1C5-455B-BED0-6497AF492D54}" type="slidenum">
              <a:rPr lang="en-US" smtClean="0"/>
              <a:t>‹#›</a:t>
            </a:fld>
            <a:endParaRPr lang="en-US"/>
          </a:p>
        </p:txBody>
      </p:sp>
    </p:spTree>
    <p:extLst>
      <p:ext uri="{BB962C8B-B14F-4D97-AF65-F5344CB8AC3E}">
        <p14:creationId xmlns:p14="http://schemas.microsoft.com/office/powerpoint/2010/main" val="1766259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489EB8-1841-A6F1-FCB3-DF6057BA1DCA}"/>
              </a:ext>
            </a:extLst>
          </p:cNvPr>
          <p:cNvSpPr>
            <a:spLocks noGrp="1"/>
          </p:cNvSpPr>
          <p:nvPr>
            <p:ph type="dt" sz="half" idx="10"/>
          </p:nvPr>
        </p:nvSpPr>
        <p:spPr/>
        <p:txBody>
          <a:bodyPr/>
          <a:lstStyle/>
          <a:p>
            <a:fld id="{ECF7C1CC-2618-4B0C-AE30-E0AAEB03DA46}" type="datetimeFigureOut">
              <a:rPr lang="en-US" smtClean="0"/>
              <a:t>10/18/2025</a:t>
            </a:fld>
            <a:endParaRPr lang="en-US"/>
          </a:p>
        </p:txBody>
      </p:sp>
      <p:sp>
        <p:nvSpPr>
          <p:cNvPr id="3" name="Footer Placeholder 2">
            <a:extLst>
              <a:ext uri="{FF2B5EF4-FFF2-40B4-BE49-F238E27FC236}">
                <a16:creationId xmlns:a16="http://schemas.microsoft.com/office/drawing/2014/main" id="{729E0CCA-AC3D-E925-9064-AB63483A1F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18E1B9-32D4-76F5-AC10-068267C68F23}"/>
              </a:ext>
            </a:extLst>
          </p:cNvPr>
          <p:cNvSpPr>
            <a:spLocks noGrp="1"/>
          </p:cNvSpPr>
          <p:nvPr>
            <p:ph type="sldNum" sz="quarter" idx="12"/>
          </p:nvPr>
        </p:nvSpPr>
        <p:spPr/>
        <p:txBody>
          <a:bodyPr/>
          <a:lstStyle/>
          <a:p>
            <a:fld id="{C9A9DB16-C1C5-455B-BED0-6497AF492D54}" type="slidenum">
              <a:rPr lang="en-US" smtClean="0"/>
              <a:t>‹#›</a:t>
            </a:fld>
            <a:endParaRPr lang="en-US"/>
          </a:p>
        </p:txBody>
      </p:sp>
    </p:spTree>
    <p:extLst>
      <p:ext uri="{BB962C8B-B14F-4D97-AF65-F5344CB8AC3E}">
        <p14:creationId xmlns:p14="http://schemas.microsoft.com/office/powerpoint/2010/main" val="61260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F3254-3D8A-1CCC-6FE9-0E6A3A82C4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35632B-1FFF-9D7A-88FB-1A41976994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F869DC-A48D-D418-B1AB-149A62B439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A99BB8-32ED-FA1D-A2AA-C53D2481A9EC}"/>
              </a:ext>
            </a:extLst>
          </p:cNvPr>
          <p:cNvSpPr>
            <a:spLocks noGrp="1"/>
          </p:cNvSpPr>
          <p:nvPr>
            <p:ph type="dt" sz="half" idx="10"/>
          </p:nvPr>
        </p:nvSpPr>
        <p:spPr/>
        <p:txBody>
          <a:bodyPr/>
          <a:lstStyle/>
          <a:p>
            <a:fld id="{ECF7C1CC-2618-4B0C-AE30-E0AAEB03DA46}" type="datetimeFigureOut">
              <a:rPr lang="en-US" smtClean="0"/>
              <a:t>10/18/2025</a:t>
            </a:fld>
            <a:endParaRPr lang="en-US"/>
          </a:p>
        </p:txBody>
      </p:sp>
      <p:sp>
        <p:nvSpPr>
          <p:cNvPr id="6" name="Footer Placeholder 5">
            <a:extLst>
              <a:ext uri="{FF2B5EF4-FFF2-40B4-BE49-F238E27FC236}">
                <a16:creationId xmlns:a16="http://schemas.microsoft.com/office/drawing/2014/main" id="{26A68401-B2AB-B61C-1643-0A8FAECCFD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751A1D-282B-BAF7-424C-644AE58A08ED}"/>
              </a:ext>
            </a:extLst>
          </p:cNvPr>
          <p:cNvSpPr>
            <a:spLocks noGrp="1"/>
          </p:cNvSpPr>
          <p:nvPr>
            <p:ph type="sldNum" sz="quarter" idx="12"/>
          </p:nvPr>
        </p:nvSpPr>
        <p:spPr/>
        <p:txBody>
          <a:bodyPr/>
          <a:lstStyle/>
          <a:p>
            <a:fld id="{C9A9DB16-C1C5-455B-BED0-6497AF492D54}" type="slidenum">
              <a:rPr lang="en-US" smtClean="0"/>
              <a:t>‹#›</a:t>
            </a:fld>
            <a:endParaRPr lang="en-US"/>
          </a:p>
        </p:txBody>
      </p:sp>
    </p:spTree>
    <p:extLst>
      <p:ext uri="{BB962C8B-B14F-4D97-AF65-F5344CB8AC3E}">
        <p14:creationId xmlns:p14="http://schemas.microsoft.com/office/powerpoint/2010/main" val="561872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459B-69FB-646F-F073-6EAF137B04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52B38C-F56A-E846-20F5-EEB1B1F242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659CBD-5019-C52E-E8CB-86D9D70F0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35EE84-603E-F79C-1827-97D797997FF8}"/>
              </a:ext>
            </a:extLst>
          </p:cNvPr>
          <p:cNvSpPr>
            <a:spLocks noGrp="1"/>
          </p:cNvSpPr>
          <p:nvPr>
            <p:ph type="dt" sz="half" idx="10"/>
          </p:nvPr>
        </p:nvSpPr>
        <p:spPr/>
        <p:txBody>
          <a:bodyPr/>
          <a:lstStyle/>
          <a:p>
            <a:fld id="{ECF7C1CC-2618-4B0C-AE30-E0AAEB03DA46}" type="datetimeFigureOut">
              <a:rPr lang="en-US" smtClean="0"/>
              <a:t>10/18/2025</a:t>
            </a:fld>
            <a:endParaRPr lang="en-US"/>
          </a:p>
        </p:txBody>
      </p:sp>
      <p:sp>
        <p:nvSpPr>
          <p:cNvPr id="6" name="Footer Placeholder 5">
            <a:extLst>
              <a:ext uri="{FF2B5EF4-FFF2-40B4-BE49-F238E27FC236}">
                <a16:creationId xmlns:a16="http://schemas.microsoft.com/office/drawing/2014/main" id="{184C744E-5E39-FC64-E310-F5DD9ED7F6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15CFB8-BB8E-F55C-FF0C-37D1F9AD8DA2}"/>
              </a:ext>
            </a:extLst>
          </p:cNvPr>
          <p:cNvSpPr>
            <a:spLocks noGrp="1"/>
          </p:cNvSpPr>
          <p:nvPr>
            <p:ph type="sldNum" sz="quarter" idx="12"/>
          </p:nvPr>
        </p:nvSpPr>
        <p:spPr/>
        <p:txBody>
          <a:bodyPr/>
          <a:lstStyle/>
          <a:p>
            <a:fld id="{C9A9DB16-C1C5-455B-BED0-6497AF492D54}" type="slidenum">
              <a:rPr lang="en-US" smtClean="0"/>
              <a:t>‹#›</a:t>
            </a:fld>
            <a:endParaRPr lang="en-US"/>
          </a:p>
        </p:txBody>
      </p:sp>
    </p:spTree>
    <p:extLst>
      <p:ext uri="{BB962C8B-B14F-4D97-AF65-F5344CB8AC3E}">
        <p14:creationId xmlns:p14="http://schemas.microsoft.com/office/powerpoint/2010/main" val="1290597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0A4A9E-17FF-2993-DE4A-65CB4CE760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0BD8D6-EFC2-4D90-1AA5-AAE146B9F3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5708E8-DED3-B95B-0E61-6BA238D170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CF7C1CC-2618-4B0C-AE30-E0AAEB03DA46}" type="datetimeFigureOut">
              <a:rPr lang="en-US" smtClean="0"/>
              <a:t>10/18/2025</a:t>
            </a:fld>
            <a:endParaRPr lang="en-US"/>
          </a:p>
        </p:txBody>
      </p:sp>
      <p:sp>
        <p:nvSpPr>
          <p:cNvPr id="5" name="Footer Placeholder 4">
            <a:extLst>
              <a:ext uri="{FF2B5EF4-FFF2-40B4-BE49-F238E27FC236}">
                <a16:creationId xmlns:a16="http://schemas.microsoft.com/office/drawing/2014/main" id="{FCEFBF44-AEEB-2DA8-649C-23766A32EA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717AAED-C2DB-AF6C-E5DC-290E9B1A3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A9DB16-C1C5-455B-BED0-6497AF492D54}" type="slidenum">
              <a:rPr lang="en-US" smtClean="0"/>
              <a:t>‹#›</a:t>
            </a:fld>
            <a:endParaRPr lang="en-US"/>
          </a:p>
        </p:txBody>
      </p:sp>
    </p:spTree>
    <p:extLst>
      <p:ext uri="{BB962C8B-B14F-4D97-AF65-F5344CB8AC3E}">
        <p14:creationId xmlns:p14="http://schemas.microsoft.com/office/powerpoint/2010/main" val="4031478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forms/d/e/1FAIpQLSd1FPhFfbRSoL6cHO4ObzxEGwWiBg6sTUybPAXLCMkdqjQHjg/viewform" TargetMode="External"/><Relationship Id="rId2" Type="http://schemas.openxmlformats.org/officeDocument/2006/relationships/hyperlink" Target="https://endoverdose.net/courses/"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facebook.com/reel/1181528127166683"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hyperlink" Target="mailto:srose3@uca.edu"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6AB35CA9-8557-A204-6121-C2FD4E60B4C1}"/>
              </a:ext>
            </a:extLst>
          </p:cNvPr>
          <p:cNvSpPr>
            <a:spLocks noGrp="1"/>
          </p:cNvSpPr>
          <p:nvPr>
            <p:ph type="ctrTitle"/>
          </p:nvPr>
        </p:nvSpPr>
        <p:spPr>
          <a:xfrm>
            <a:off x="838199" y="1120676"/>
            <a:ext cx="7021513" cy="2308324"/>
          </a:xfrm>
        </p:spPr>
        <p:txBody>
          <a:bodyPr>
            <a:normAutofit/>
          </a:bodyPr>
          <a:lstStyle/>
          <a:p>
            <a:pPr algn="l"/>
            <a:r>
              <a:rPr lang="en-US" sz="4000" i="1">
                <a:solidFill>
                  <a:schemeClr val="bg1"/>
                </a:solidFill>
              </a:rPr>
              <a:t>How to Start Narcan on Campus: A Practical Guide to Opioid Overdose Prevention in Educational Settings</a:t>
            </a:r>
            <a:endParaRPr lang="en-US" sz="4000">
              <a:solidFill>
                <a:schemeClr val="bg1"/>
              </a:solidFill>
            </a:endParaRPr>
          </a:p>
        </p:txBody>
      </p:sp>
      <p:sp>
        <p:nvSpPr>
          <p:cNvPr id="3" name="Subtitle 2">
            <a:extLst>
              <a:ext uri="{FF2B5EF4-FFF2-40B4-BE49-F238E27FC236}">
                <a16:creationId xmlns:a16="http://schemas.microsoft.com/office/drawing/2014/main" id="{A7B5A5A0-CC32-295C-50D7-DE1918F3EC5E}"/>
              </a:ext>
            </a:extLst>
          </p:cNvPr>
          <p:cNvSpPr>
            <a:spLocks noGrp="1"/>
          </p:cNvSpPr>
          <p:nvPr>
            <p:ph type="subTitle" idx="1"/>
          </p:nvPr>
        </p:nvSpPr>
        <p:spPr>
          <a:xfrm>
            <a:off x="835024" y="3809999"/>
            <a:ext cx="7025753" cy="1012778"/>
          </a:xfrm>
        </p:spPr>
        <p:txBody>
          <a:bodyPr>
            <a:normAutofit fontScale="92500"/>
          </a:bodyPr>
          <a:lstStyle/>
          <a:p>
            <a:pPr algn="l"/>
            <a:r>
              <a:rPr lang="en-US" sz="2200" dirty="0">
                <a:solidFill>
                  <a:schemeClr val="bg1"/>
                </a:solidFill>
              </a:rPr>
              <a:t>Stephanie Rose, Associate Professor, Program Coordinator, DSW, LCSW, AADC, DCS, Addiction Studies and MS Pathway to Prevention, University of Central Arkansas</a:t>
            </a:r>
          </a:p>
        </p:txBody>
      </p:sp>
    </p:spTree>
    <p:extLst>
      <p:ext uri="{BB962C8B-B14F-4D97-AF65-F5344CB8AC3E}">
        <p14:creationId xmlns:p14="http://schemas.microsoft.com/office/powerpoint/2010/main" val="238476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4C2ADF-171B-95B9-2588-919492E920FE}"/>
              </a:ext>
            </a:extLst>
          </p:cNvPr>
          <p:cNvSpPr>
            <a:spLocks noGrp="1"/>
          </p:cNvSpPr>
          <p:nvPr>
            <p:ph type="title"/>
          </p:nvPr>
        </p:nvSpPr>
        <p:spPr>
          <a:xfrm>
            <a:off x="1102368" y="1877492"/>
            <a:ext cx="4030132" cy="3215373"/>
          </a:xfrm>
        </p:spPr>
        <p:txBody>
          <a:bodyPr>
            <a:normAutofit/>
          </a:bodyPr>
          <a:lstStyle/>
          <a:p>
            <a:pPr algn="ctr"/>
            <a:r>
              <a:rPr lang="en-US">
                <a:solidFill>
                  <a:schemeClr val="bg1"/>
                </a:solidFill>
              </a:rPr>
              <a:t>Act 811</a:t>
            </a: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2D66AB21-4B3D-187E-9C85-A6014507B98D}"/>
              </a:ext>
            </a:extLst>
          </p:cNvPr>
          <p:cNvSpPr>
            <a:spLocks noGrp="1"/>
          </p:cNvSpPr>
          <p:nvPr>
            <p:ph idx="1"/>
          </p:nvPr>
        </p:nvSpPr>
        <p:spPr>
          <a:xfrm>
            <a:off x="6234868" y="1130846"/>
            <a:ext cx="5217173" cy="4351338"/>
          </a:xfrm>
        </p:spPr>
        <p:txBody>
          <a:bodyPr>
            <a:normAutofit/>
          </a:bodyPr>
          <a:lstStyle/>
          <a:p>
            <a:r>
              <a:rPr lang="en-US" sz="1800" dirty="0">
                <a:solidFill>
                  <a:schemeClr val="bg1"/>
                </a:solidFill>
              </a:rPr>
              <a:t>Act 811 (Arkansas) is a law passed in 2023 that aims to increase access to opioid-overdose rescue kits on school campuses.</a:t>
            </a:r>
          </a:p>
          <a:p>
            <a:r>
              <a:rPr lang="en-US" sz="1800">
                <a:solidFill>
                  <a:schemeClr val="bg1"/>
                </a:solidFill>
              </a:rPr>
              <a:t>It required </a:t>
            </a:r>
            <a:r>
              <a:rPr lang="en-US" sz="1800" dirty="0">
                <a:solidFill>
                  <a:schemeClr val="bg1"/>
                </a:solidFill>
              </a:rPr>
              <a:t>that by January 1, 2024, </a:t>
            </a:r>
            <a:r>
              <a:rPr lang="en-US" sz="1800" b="1" dirty="0">
                <a:solidFill>
                  <a:schemeClr val="bg1"/>
                </a:solidFill>
              </a:rPr>
              <a:t>each public high-school and college campus</a:t>
            </a:r>
            <a:r>
              <a:rPr lang="en-US" sz="1800" dirty="0">
                <a:solidFill>
                  <a:schemeClr val="bg1"/>
                </a:solidFill>
              </a:rPr>
              <a:t> in Arkansas have an opioid-overdose rescue kit (e.g., using naloxone) that is clearly visible and labelled.</a:t>
            </a:r>
          </a:p>
          <a:p>
            <a:r>
              <a:rPr lang="en-US" sz="1800" dirty="0">
                <a:solidFill>
                  <a:schemeClr val="bg1"/>
                </a:solidFill>
              </a:rPr>
              <a:t>Kits should be placed in locations similar to where Automated External Defibrillators (AEDs) are located (so that the public can readily access them).</a:t>
            </a:r>
          </a:p>
          <a:p>
            <a:r>
              <a:rPr lang="en-US" sz="1800" dirty="0">
                <a:solidFill>
                  <a:schemeClr val="bg1"/>
                </a:solidFill>
              </a:rPr>
              <a:t>The law is intended also to encourage schools to develop protocols regarding storage and use of the kits, and to train relevant staff. It is in EVERY building on campus!</a:t>
            </a:r>
          </a:p>
          <a:p>
            <a:endParaRPr lang="en-US" sz="1800" dirty="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82076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5FEF463D-EE6B-46FF-B7C7-74B09A96C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11A27B3A-460C-4100-99B5-817F25979F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9" y="1498602"/>
            <a:ext cx="4403345" cy="3940174"/>
            <a:chOff x="827089" y="1498602"/>
            <a:chExt cx="4403345" cy="3940174"/>
          </a:xfrm>
          <a:effectLst>
            <a:outerShdw blurRad="381000" dist="152400" dir="5400000" algn="ctr" rotWithShape="0">
              <a:srgbClr val="000000">
                <a:alpha val="10000"/>
              </a:srgbClr>
            </a:outerShdw>
          </a:effectLst>
        </p:grpSpPr>
        <p:sp>
          <p:nvSpPr>
            <p:cNvPr id="23" name="Freeform: Shape 22">
              <a:extLst>
                <a:ext uri="{FF2B5EF4-FFF2-40B4-BE49-F238E27FC236}">
                  <a16:creationId xmlns:a16="http://schemas.microsoft.com/office/drawing/2014/main" id="{35450488-7F33-43E4-B4DA-CAB50A1CC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sp>
          <p:nvSpPr>
            <p:cNvPr id="49" name="Freeform: Shape 48">
              <a:extLst>
                <a:ext uri="{FF2B5EF4-FFF2-40B4-BE49-F238E27FC236}">
                  <a16:creationId xmlns:a16="http://schemas.microsoft.com/office/drawing/2014/main" id="{EE5154B2-BEF9-4C08-B6B1-9DED9F17C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grpSp>
      <p:sp>
        <p:nvSpPr>
          <p:cNvPr id="2" name="Title 1">
            <a:extLst>
              <a:ext uri="{FF2B5EF4-FFF2-40B4-BE49-F238E27FC236}">
                <a16:creationId xmlns:a16="http://schemas.microsoft.com/office/drawing/2014/main" id="{74EED4F0-D200-900C-0AE4-B975AE610464}"/>
              </a:ext>
            </a:extLst>
          </p:cNvPr>
          <p:cNvSpPr>
            <a:spLocks noGrp="1"/>
          </p:cNvSpPr>
          <p:nvPr>
            <p:ph type="title"/>
          </p:nvPr>
        </p:nvSpPr>
        <p:spPr>
          <a:xfrm>
            <a:off x="1268127" y="2023558"/>
            <a:ext cx="3521265" cy="2491292"/>
          </a:xfrm>
        </p:spPr>
        <p:txBody>
          <a:bodyPr anchor="t">
            <a:normAutofit/>
          </a:bodyPr>
          <a:lstStyle/>
          <a:p>
            <a:r>
              <a:rPr lang="en-US" sz="4000"/>
              <a:t>Act 811 intent</a:t>
            </a:r>
          </a:p>
        </p:txBody>
      </p:sp>
      <p:sp>
        <p:nvSpPr>
          <p:cNvPr id="50" name="Freeform: Shape 49">
            <a:extLst>
              <a:ext uri="{FF2B5EF4-FFF2-40B4-BE49-F238E27FC236}">
                <a16:creationId xmlns:a16="http://schemas.microsoft.com/office/drawing/2014/main" id="{30B5ED20-499B-41E7-95BE-8BBD31314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35A51D22-76EA-4C70-B5C9-ED3946924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1">
            <a:extLst>
              <a:ext uri="{FF2B5EF4-FFF2-40B4-BE49-F238E27FC236}">
                <a16:creationId xmlns:a16="http://schemas.microsoft.com/office/drawing/2014/main" id="{02DEBFD0-DDD1-5449-BE59-7C28F0729635}"/>
              </a:ext>
            </a:extLst>
          </p:cNvPr>
          <p:cNvSpPr>
            <a:spLocks noGrp="1" noChangeArrowheads="1"/>
          </p:cNvSpPr>
          <p:nvPr>
            <p:ph idx="1"/>
          </p:nvPr>
        </p:nvSpPr>
        <p:spPr bwMode="auto">
          <a:xfrm>
            <a:off x="6099175" y="1311088"/>
            <a:ext cx="5276850" cy="432726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a:ln>
                  <a:noFill/>
                </a:ln>
                <a:solidFill>
                  <a:schemeClr val="tx1">
                    <a:alpha val="80000"/>
                  </a:schemeClr>
                </a:solidFill>
                <a:effectLst/>
                <a:latin typeface="Arial" panose="020B0604020202020204" pitchFamily="34" charset="0"/>
              </a:rPr>
              <a:t>The law acknowledges that overdose incidents can happen on campus and that rapid access to naloxone can save lives.</a:t>
            </a:r>
          </a:p>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a:ln>
                  <a:noFill/>
                </a:ln>
                <a:solidFill>
                  <a:schemeClr val="tx1">
                    <a:alpha val="80000"/>
                  </a:schemeClr>
                </a:solidFill>
                <a:effectLst/>
                <a:latin typeface="Arial" panose="020B0604020202020204" pitchFamily="34" charset="0"/>
              </a:rPr>
              <a:t>By aligning the rescue kit locations with existing emergency equipment (like AEDs), the goal is to make response more efficient and familiar.</a:t>
            </a:r>
          </a:p>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a:ln>
                  <a:noFill/>
                </a:ln>
                <a:solidFill>
                  <a:schemeClr val="tx1">
                    <a:alpha val="80000"/>
                  </a:schemeClr>
                </a:solidFill>
                <a:effectLst/>
                <a:latin typeface="Arial" panose="020B0604020202020204" pitchFamily="34" charset="0"/>
              </a:rPr>
              <a:t>The law pushes beyond carrying naloxone in a nurse’s office to ensuring public campus-wide access.</a:t>
            </a:r>
          </a:p>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a:ln>
                  <a:noFill/>
                </a:ln>
                <a:solidFill>
                  <a:schemeClr val="tx1">
                    <a:alpha val="80000"/>
                  </a:schemeClr>
                </a:solidFill>
                <a:effectLst/>
                <a:latin typeface="Arial" panose="020B0604020202020204" pitchFamily="34" charset="0"/>
              </a:rPr>
              <a:t>It helps normalize overdose response and reduce stigma by treating opioid reversal kits similarly to other lifesaving equipment.</a:t>
            </a:r>
          </a:p>
        </p:txBody>
      </p:sp>
    </p:spTree>
    <p:extLst>
      <p:ext uri="{BB962C8B-B14F-4D97-AF65-F5344CB8AC3E}">
        <p14:creationId xmlns:p14="http://schemas.microsoft.com/office/powerpoint/2010/main" val="180779720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02EE2C-F4C0-FB9E-410A-A69B119440CA}"/>
              </a:ext>
            </a:extLst>
          </p:cNvPr>
          <p:cNvSpPr>
            <a:spLocks noGrp="1"/>
          </p:cNvSpPr>
          <p:nvPr>
            <p:ph type="title"/>
          </p:nvPr>
        </p:nvSpPr>
        <p:spPr>
          <a:xfrm>
            <a:off x="1102368" y="694268"/>
            <a:ext cx="3553510" cy="5477932"/>
          </a:xfrm>
        </p:spPr>
        <p:txBody>
          <a:bodyPr>
            <a:normAutofit/>
          </a:bodyPr>
          <a:lstStyle/>
          <a:p>
            <a:pPr algn="ctr"/>
            <a:r>
              <a:rPr lang="en-US">
                <a:solidFill>
                  <a:schemeClr val="bg1"/>
                </a:solidFill>
              </a:rPr>
              <a:t>A little about how we got started…</a:t>
            </a:r>
          </a:p>
        </p:txBody>
      </p:sp>
      <p:grpSp>
        <p:nvGrpSpPr>
          <p:cNvPr id="10" name="Graphic 38">
            <a:extLst>
              <a:ext uri="{FF2B5EF4-FFF2-40B4-BE49-F238E27FC236}">
                <a16:creationId xmlns:a16="http://schemas.microsoft.com/office/drawing/2014/main" id="{1E8369D0-2C3B-4E27-AC6C-A246AC28C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1" name="Freeform: Shape 10">
              <a:extLst>
                <a:ext uri="{FF2B5EF4-FFF2-40B4-BE49-F238E27FC236}">
                  <a16:creationId xmlns:a16="http://schemas.microsoft.com/office/drawing/2014/main" id="{A3D5586F-4573-4C57-9793-1EBFDC8963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5EED35EF-93A0-4921-941C-ECC67AE2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14" name="Graphic 4">
            <a:extLst>
              <a:ext uri="{FF2B5EF4-FFF2-40B4-BE49-F238E27FC236}">
                <a16:creationId xmlns:a16="http://schemas.microsoft.com/office/drawing/2014/main" id="{C6F74901-2A71-43C3-837C-27CCD6B6D6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37426" y="2203010"/>
            <a:ext cx="975169" cy="975171"/>
            <a:chOff x="5829300" y="3162300"/>
            <a:chExt cx="532256" cy="532257"/>
          </a:xfrm>
          <a:solidFill>
            <a:schemeClr val="bg1"/>
          </a:solidFill>
        </p:grpSpPr>
        <p:sp>
          <p:nvSpPr>
            <p:cNvPr id="15" name="Freeform: Shape 14">
              <a:extLst>
                <a:ext uri="{FF2B5EF4-FFF2-40B4-BE49-F238E27FC236}">
                  <a16:creationId xmlns:a16="http://schemas.microsoft.com/office/drawing/2014/main" id="{A92DF49A-063A-4F60-BE30-D26826492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0DCBBE0-7DEE-43ED-BEE3-ABB179CFC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39FE8DF-D1B2-4074-9BDF-C458EA012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1C143B5-6E24-417D-A035-65747A8E9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331ED8C-8819-4FFB-BF3C-FDA6A90D4B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A39574D-5ECC-4A94-9CB6-646D90DA5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A73D6F7-977D-4026-8F68-CA63C162C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6348370-4FD9-4A99-BB05-944D5B0B0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1146D46-43DB-4487-A191-0970511C3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17B7142-9D64-4D34-B23C-9471326AD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8EB71CD-AB26-440E-A0D5-E1081DB5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4423BD2-7458-4680-AF49-5013C9D30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5547DC8-8B87-4446-9CC9-65AF04A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29" name="Oval 28">
            <a:extLst>
              <a:ext uri="{FF2B5EF4-FFF2-40B4-BE49-F238E27FC236}">
                <a16:creationId xmlns:a16="http://schemas.microsoft.com/office/drawing/2014/main" id="{EC11F68A-CC71-4196-BBF3-20CDCD75D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id="{085F9950-F10E-4E64-962B-F7034578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23934A1C-AF77-EBC5-5FD1-0CF39E91EAED}"/>
              </a:ext>
            </a:extLst>
          </p:cNvPr>
          <p:cNvSpPr>
            <a:spLocks noGrp="1"/>
          </p:cNvSpPr>
          <p:nvPr>
            <p:ph idx="1"/>
          </p:nvPr>
        </p:nvSpPr>
        <p:spPr>
          <a:xfrm>
            <a:off x="6234868" y="1130846"/>
            <a:ext cx="5217173" cy="4351338"/>
          </a:xfrm>
        </p:spPr>
        <p:txBody>
          <a:bodyPr>
            <a:normAutofit/>
          </a:bodyPr>
          <a:lstStyle/>
          <a:p>
            <a:r>
              <a:rPr lang="en-US" sz="2000">
                <a:solidFill>
                  <a:schemeClr val="bg1"/>
                </a:solidFill>
              </a:rPr>
              <a:t>Advocacy-never stopped asking and talking, despite opposition. </a:t>
            </a:r>
          </a:p>
          <a:p>
            <a:r>
              <a:rPr lang="en-US" sz="2000">
                <a:solidFill>
                  <a:schemeClr val="bg1"/>
                </a:solidFill>
              </a:rPr>
              <a:t>Know your facts-data shows the rates of overdoses and types of lethal substances coming to your State and in the Nation.</a:t>
            </a:r>
          </a:p>
          <a:p>
            <a:r>
              <a:rPr lang="en-US" sz="2000">
                <a:solidFill>
                  <a:schemeClr val="bg1"/>
                </a:solidFill>
              </a:rPr>
              <a:t>Educate people about what Naloxone is and how many people do not realize they are ingesting Fentanyl.</a:t>
            </a:r>
          </a:p>
          <a:p>
            <a:r>
              <a:rPr lang="en-US" sz="2000">
                <a:solidFill>
                  <a:schemeClr val="bg1"/>
                </a:solidFill>
              </a:rPr>
              <a:t>Know what funding is available.</a:t>
            </a:r>
          </a:p>
          <a:p>
            <a:r>
              <a:rPr lang="en-US" sz="2000">
                <a:solidFill>
                  <a:schemeClr val="bg1"/>
                </a:solidFill>
              </a:rPr>
              <a:t>I was turned down several times until the right person heard me!</a:t>
            </a:r>
          </a:p>
          <a:p>
            <a:r>
              <a:rPr lang="en-US" sz="2000">
                <a:solidFill>
                  <a:schemeClr val="bg1"/>
                </a:solidFill>
              </a:rPr>
              <a:t>Service-learning project that led to Narcan.</a:t>
            </a:r>
          </a:p>
        </p:txBody>
      </p:sp>
    </p:spTree>
    <p:extLst>
      <p:ext uri="{BB962C8B-B14F-4D97-AF65-F5344CB8AC3E}">
        <p14:creationId xmlns:p14="http://schemas.microsoft.com/office/powerpoint/2010/main" val="4241913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535434-DBEC-8B0D-9155-BE490BE86AB5}"/>
              </a:ext>
            </a:extLst>
          </p:cNvPr>
          <p:cNvSpPr>
            <a:spLocks noGrp="1"/>
          </p:cNvSpPr>
          <p:nvPr>
            <p:ph type="title"/>
          </p:nvPr>
        </p:nvSpPr>
        <p:spPr>
          <a:xfrm>
            <a:off x="838200" y="1641752"/>
            <a:ext cx="4391024" cy="1323439"/>
          </a:xfrm>
        </p:spPr>
        <p:txBody>
          <a:bodyPr anchor="t">
            <a:normAutofit/>
          </a:bodyPr>
          <a:lstStyle/>
          <a:p>
            <a:r>
              <a:rPr lang="en-US" sz="4000">
                <a:solidFill>
                  <a:schemeClr val="bg1"/>
                </a:solidFill>
              </a:rPr>
              <a:t>Our legislative champion</a:t>
            </a:r>
          </a:p>
        </p:txBody>
      </p:sp>
      <p:sp>
        <p:nvSpPr>
          <p:cNvPr id="3" name="Content Placeholder 2">
            <a:extLst>
              <a:ext uri="{FF2B5EF4-FFF2-40B4-BE49-F238E27FC236}">
                <a16:creationId xmlns:a16="http://schemas.microsoft.com/office/drawing/2014/main" id="{6261D367-DA12-714C-7B40-CFEA5C638CAB}"/>
              </a:ext>
            </a:extLst>
          </p:cNvPr>
          <p:cNvSpPr>
            <a:spLocks noGrp="1"/>
          </p:cNvSpPr>
          <p:nvPr>
            <p:ph idx="1"/>
          </p:nvPr>
        </p:nvSpPr>
        <p:spPr>
          <a:xfrm>
            <a:off x="838200" y="3146400"/>
            <a:ext cx="4391024" cy="2862288"/>
          </a:xfrm>
        </p:spPr>
        <p:txBody>
          <a:bodyPr>
            <a:normAutofit/>
          </a:bodyPr>
          <a:lstStyle/>
          <a:p>
            <a:r>
              <a:rPr lang="en-US" sz="2400">
                <a:solidFill>
                  <a:schemeClr val="bg1">
                    <a:alpha val="80000"/>
                  </a:schemeClr>
                </a:solidFill>
              </a:rPr>
              <a:t>Representative Tara Shephard</a:t>
            </a:r>
          </a:p>
          <a:p>
            <a:r>
              <a:rPr lang="en-US" sz="2400">
                <a:solidFill>
                  <a:schemeClr val="bg1">
                    <a:alpha val="80000"/>
                  </a:schemeClr>
                </a:solidFill>
              </a:rPr>
              <a:t>Provided support and related facts to assist</a:t>
            </a:r>
          </a:p>
          <a:p>
            <a:r>
              <a:rPr lang="en-US" sz="2400">
                <a:solidFill>
                  <a:schemeClr val="bg1">
                    <a:alpha val="80000"/>
                  </a:schemeClr>
                </a:solidFill>
              </a:rPr>
              <a:t>Write legislatures about the importance of this</a:t>
            </a:r>
          </a:p>
          <a:p>
            <a:r>
              <a:rPr lang="en-US" sz="2400">
                <a:solidFill>
                  <a:schemeClr val="bg1">
                    <a:alpha val="80000"/>
                  </a:schemeClr>
                </a:solidFill>
              </a:rPr>
              <a:t>Efforts to pass this at the Federal Level</a:t>
            </a:r>
          </a:p>
          <a:p>
            <a:endParaRPr lang="en-US" sz="2400">
              <a:solidFill>
                <a:schemeClr val="bg1">
                  <a:alpha val="80000"/>
                </a:schemeClr>
              </a:solidFill>
            </a:endParaRPr>
          </a:p>
        </p:txBody>
      </p:sp>
      <p:pic>
        <p:nvPicPr>
          <p:cNvPr id="2050" name="Picture 2" descr="No photo description available.">
            <a:extLst>
              <a:ext uri="{FF2B5EF4-FFF2-40B4-BE49-F238E27FC236}">
                <a16:creationId xmlns:a16="http://schemas.microsoft.com/office/drawing/2014/main" id="{8FF6BA41-F2FE-2DFA-B8E0-CE6D7FD70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 b="11705"/>
          <a:stretch>
            <a:fillRect/>
          </a:stretch>
        </p:blipFill>
        <p:spPr bwMode="auto">
          <a:xfrm>
            <a:off x="6096000" y="841375"/>
            <a:ext cx="5260975" cy="464502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2064" name="Group 2063">
            <a:extLst>
              <a:ext uri="{FF2B5EF4-FFF2-40B4-BE49-F238E27FC236}">
                <a16:creationId xmlns:a16="http://schemas.microsoft.com/office/drawing/2014/main" id="{23705FF7-CAB4-430F-A07B-AF2245F17F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2065" name="Freeform: Shape 2064">
              <a:extLst>
                <a:ext uri="{FF2B5EF4-FFF2-40B4-BE49-F238E27FC236}">
                  <a16:creationId xmlns:a16="http://schemas.microsoft.com/office/drawing/2014/main" id="{6BFFE2ED-DBB9-4090-905D-1939650FC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6" name="Freeform: Shape 2065">
              <a:extLst>
                <a:ext uri="{FF2B5EF4-FFF2-40B4-BE49-F238E27FC236}">
                  <a16:creationId xmlns:a16="http://schemas.microsoft.com/office/drawing/2014/main" id="{E4D1EC16-E672-4366-A091-73675BE54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168744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851C06D-0946-AA01-7F07-843A7FEE1007}"/>
              </a:ext>
            </a:extLst>
          </p:cNvPr>
          <p:cNvSpPr>
            <a:spLocks noGrp="1"/>
          </p:cNvSpPr>
          <p:nvPr>
            <p:ph type="title"/>
          </p:nvPr>
        </p:nvSpPr>
        <p:spPr>
          <a:xfrm>
            <a:off x="1014141" y="1450655"/>
            <a:ext cx="3932030" cy="3956690"/>
          </a:xfrm>
        </p:spPr>
        <p:txBody>
          <a:bodyPr anchor="ctr">
            <a:normAutofit/>
          </a:bodyPr>
          <a:lstStyle/>
          <a:p>
            <a:r>
              <a:rPr lang="en-US" sz="6800">
                <a:solidFill>
                  <a:schemeClr val="bg1"/>
                </a:solidFill>
              </a:rPr>
              <a:t>Current Illinois Laws and Resources</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4734D9D-260F-0448-96AF-76B93B232BD3}"/>
              </a:ext>
            </a:extLst>
          </p:cNvPr>
          <p:cNvSpPr>
            <a:spLocks noGrp="1"/>
          </p:cNvSpPr>
          <p:nvPr>
            <p:ph idx="1"/>
          </p:nvPr>
        </p:nvSpPr>
        <p:spPr>
          <a:xfrm>
            <a:off x="6096000" y="1108061"/>
            <a:ext cx="5008901" cy="4571972"/>
          </a:xfrm>
        </p:spPr>
        <p:txBody>
          <a:bodyPr anchor="ctr">
            <a:normAutofit/>
          </a:bodyPr>
          <a:lstStyle/>
          <a:p>
            <a:r>
              <a:rPr lang="en-US" sz="1900">
                <a:solidFill>
                  <a:schemeClr val="bg1"/>
                </a:solidFill>
              </a:rPr>
              <a:t>Illinois has a </a:t>
            </a:r>
            <a:r>
              <a:rPr lang="en-US" sz="1900" b="1">
                <a:solidFill>
                  <a:schemeClr val="bg1"/>
                </a:solidFill>
              </a:rPr>
              <a:t>statewide standing order</a:t>
            </a:r>
            <a:r>
              <a:rPr lang="en-US" sz="1900">
                <a:solidFill>
                  <a:schemeClr val="bg1"/>
                </a:solidFill>
              </a:rPr>
              <a:t> (sometimes called an “opioid-overdose reversal agent standing order”) that allows eligible entities to </a:t>
            </a:r>
            <a:r>
              <a:rPr lang="en-US" sz="1900" b="1">
                <a:solidFill>
                  <a:schemeClr val="bg1"/>
                </a:solidFill>
              </a:rPr>
              <a:t>provide naloxone without an individual physician prescription</a:t>
            </a:r>
            <a:r>
              <a:rPr lang="en-US" sz="1900">
                <a:solidFill>
                  <a:schemeClr val="bg1"/>
                </a:solidFill>
              </a:rPr>
              <a:t> to someone requesting it to respond to a suspected opioid overdose.</a:t>
            </a:r>
          </a:p>
          <a:p>
            <a:r>
              <a:rPr lang="en-US" sz="1900">
                <a:solidFill>
                  <a:schemeClr val="bg1"/>
                </a:solidFill>
              </a:rPr>
              <a:t>Non-medical persons are legally allowed to administer naloxone in the event of an opioid overdose. </a:t>
            </a:r>
          </a:p>
          <a:p>
            <a:r>
              <a:rPr lang="en-US" sz="1900">
                <a:solidFill>
                  <a:schemeClr val="bg1"/>
                </a:solidFill>
              </a:rPr>
              <a:t>Insurance coverage: Illinois law requires that consumers with health insurance that covers prescription drugs have coverage for at least one opioid antagonist (which may include naloxone).</a:t>
            </a:r>
          </a:p>
          <a:p>
            <a:endParaRPr lang="en-US" sz="1900">
              <a:solidFill>
                <a:schemeClr val="bg1"/>
              </a:solidFill>
            </a:endParaRPr>
          </a:p>
        </p:txBody>
      </p:sp>
    </p:spTree>
    <p:extLst>
      <p:ext uri="{BB962C8B-B14F-4D97-AF65-F5344CB8AC3E}">
        <p14:creationId xmlns:p14="http://schemas.microsoft.com/office/powerpoint/2010/main" val="2258719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210DBBAE-964F-CEED-8E29-A8527D37F643}"/>
              </a:ext>
            </a:extLst>
          </p:cNvPr>
          <p:cNvSpPr>
            <a:spLocks noGrp="1"/>
          </p:cNvSpPr>
          <p:nvPr>
            <p:ph type="title"/>
          </p:nvPr>
        </p:nvSpPr>
        <p:spPr>
          <a:xfrm>
            <a:off x="1014141" y="1450655"/>
            <a:ext cx="3932030" cy="3956690"/>
          </a:xfrm>
        </p:spPr>
        <p:txBody>
          <a:bodyPr anchor="ctr">
            <a:normAutofit/>
          </a:bodyPr>
          <a:lstStyle/>
          <a:p>
            <a:r>
              <a:rPr lang="en-US" sz="5600">
                <a:solidFill>
                  <a:schemeClr val="bg1"/>
                </a:solidFill>
              </a:rPr>
              <a:t>Current laws continued…</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DA62BF-5DAD-7056-B6F1-F86D119BBCED}"/>
              </a:ext>
            </a:extLst>
          </p:cNvPr>
          <p:cNvSpPr>
            <a:spLocks noGrp="1"/>
          </p:cNvSpPr>
          <p:nvPr>
            <p:ph idx="1"/>
          </p:nvPr>
        </p:nvSpPr>
        <p:spPr>
          <a:xfrm>
            <a:off x="6096000" y="1108061"/>
            <a:ext cx="5008901" cy="4571972"/>
          </a:xfrm>
        </p:spPr>
        <p:txBody>
          <a:bodyPr anchor="ctr">
            <a:normAutofit/>
          </a:bodyPr>
          <a:lstStyle/>
          <a:p>
            <a:r>
              <a:rPr lang="en-US" sz="1700">
                <a:solidFill>
                  <a:schemeClr val="bg1"/>
                </a:solidFill>
              </a:rPr>
              <a:t>In </a:t>
            </a:r>
            <a:r>
              <a:rPr lang="en-US" sz="1700" b="1">
                <a:solidFill>
                  <a:schemeClr val="bg1"/>
                </a:solidFill>
              </a:rPr>
              <a:t>January 2024</a:t>
            </a:r>
            <a:r>
              <a:rPr lang="en-US" sz="1700">
                <a:solidFill>
                  <a:schemeClr val="bg1"/>
                </a:solidFill>
              </a:rPr>
              <a:t>, under Public Act 103-0348 (and related statutory changes), public and private schools in Illinois became required to keep a supply of an opioid antagonist on-hand, and the standing order was updated to explicitly include schools.</a:t>
            </a:r>
          </a:p>
          <a:p>
            <a:r>
              <a:rPr lang="en-US" sz="1700" b="1">
                <a:solidFill>
                  <a:schemeClr val="bg1"/>
                </a:solidFill>
              </a:rPr>
              <a:t>OEND Programs (Overdose Education &amp; Naloxone Distribution)</a:t>
            </a:r>
            <a:r>
              <a:rPr lang="en-US" sz="1700">
                <a:solidFill>
                  <a:schemeClr val="bg1"/>
                </a:solidFill>
              </a:rPr>
              <a:t>: Non-pharmacy entities (e.g., law enforcement, health departments, treatment programs) can enroll with the state (Illinois DHS / Division of Substance Use Prevention &amp; Recovery) to dispense under the standing order.</a:t>
            </a:r>
          </a:p>
          <a:p>
            <a:r>
              <a:rPr lang="en-US" sz="1700">
                <a:solidFill>
                  <a:schemeClr val="bg1"/>
                </a:solidFill>
              </a:rPr>
              <a:t>The standing order allows </a:t>
            </a:r>
            <a:r>
              <a:rPr lang="en-US" sz="1700" b="1">
                <a:solidFill>
                  <a:schemeClr val="bg1"/>
                </a:solidFill>
              </a:rPr>
              <a:t>any requesting person</a:t>
            </a:r>
            <a:r>
              <a:rPr lang="en-US" sz="1700">
                <a:solidFill>
                  <a:schemeClr val="bg1"/>
                </a:solidFill>
              </a:rPr>
              <a:t> (e.g., a friend, family member, community member) to obtain naloxone if the intent is to respond to an opioid overdose.</a:t>
            </a:r>
          </a:p>
        </p:txBody>
      </p:sp>
    </p:spTree>
    <p:extLst>
      <p:ext uri="{BB962C8B-B14F-4D97-AF65-F5344CB8AC3E}">
        <p14:creationId xmlns:p14="http://schemas.microsoft.com/office/powerpoint/2010/main" val="2884750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34F4029E-EDF9-1909-A24D-967F57FCDFD1}"/>
              </a:ext>
            </a:extLst>
          </p:cNvPr>
          <p:cNvSpPr>
            <a:spLocks noGrp="1"/>
          </p:cNvSpPr>
          <p:nvPr>
            <p:ph type="title"/>
          </p:nvPr>
        </p:nvSpPr>
        <p:spPr>
          <a:xfrm>
            <a:off x="922635" y="1250575"/>
            <a:ext cx="4604274" cy="4163210"/>
          </a:xfrm>
        </p:spPr>
        <p:txBody>
          <a:bodyPr anchor="ctr">
            <a:normAutofit/>
          </a:bodyPr>
          <a:lstStyle/>
          <a:p>
            <a:r>
              <a:rPr lang="en-US" sz="6800">
                <a:solidFill>
                  <a:schemeClr val="bg1"/>
                </a:solidFill>
              </a:rPr>
              <a:t>Applying for State resources…</a:t>
            </a:r>
          </a:p>
        </p:txBody>
      </p:sp>
      <p:sp>
        <p:nvSpPr>
          <p:cNvPr id="10" name="Rectangle 9">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FD766C-331B-8524-CE65-DE1A96CC6FB1}"/>
              </a:ext>
            </a:extLst>
          </p:cNvPr>
          <p:cNvSpPr>
            <a:spLocks noGrp="1"/>
          </p:cNvSpPr>
          <p:nvPr>
            <p:ph idx="1"/>
          </p:nvPr>
        </p:nvSpPr>
        <p:spPr>
          <a:xfrm>
            <a:off x="6293224" y="860612"/>
            <a:ext cx="4797909" cy="5023821"/>
          </a:xfrm>
        </p:spPr>
        <p:txBody>
          <a:bodyPr anchor="ctr">
            <a:normAutofit/>
          </a:bodyPr>
          <a:lstStyle/>
          <a:p>
            <a:r>
              <a:rPr lang="en-US" sz="2000">
                <a:solidFill>
                  <a:schemeClr val="bg1"/>
                </a:solidFill>
              </a:rPr>
              <a:t>Training &amp; registration still required — simply wanting it doesn’t guarantee supply unless the entity is enrolled or complies.</a:t>
            </a:r>
          </a:p>
          <a:p>
            <a:pPr marL="0" indent="0">
              <a:buNone/>
            </a:pPr>
            <a:endParaRPr lang="en-US" sz="2000">
              <a:solidFill>
                <a:schemeClr val="bg1"/>
              </a:solidFill>
            </a:endParaRPr>
          </a:p>
          <a:p>
            <a:r>
              <a:rPr lang="en-US" sz="2000">
                <a:solidFill>
                  <a:schemeClr val="bg1"/>
                </a:solidFill>
              </a:rPr>
              <a:t>If you’re working in a specific context (college campus, health center, student-organization), you might need to check local policy, internal protocols, whether your institution is registered as an Opioid Education/Naloxone Distribution or has a standing order coverage.</a:t>
            </a:r>
          </a:p>
          <a:p>
            <a:pPr marL="0" indent="0">
              <a:buNone/>
            </a:pPr>
            <a:endParaRPr lang="en-US" sz="2000">
              <a:solidFill>
                <a:schemeClr val="bg1"/>
              </a:solidFill>
            </a:endParaRPr>
          </a:p>
          <a:p>
            <a:endParaRPr lang="en-US" sz="2000">
              <a:solidFill>
                <a:schemeClr val="bg1"/>
              </a:solidFill>
            </a:endParaRPr>
          </a:p>
          <a:p>
            <a:endParaRPr lang="en-US" sz="2000">
              <a:solidFill>
                <a:schemeClr val="bg1"/>
              </a:solidFill>
            </a:endParaRPr>
          </a:p>
        </p:txBody>
      </p:sp>
    </p:spTree>
    <p:extLst>
      <p:ext uri="{BB962C8B-B14F-4D97-AF65-F5344CB8AC3E}">
        <p14:creationId xmlns:p14="http://schemas.microsoft.com/office/powerpoint/2010/main" val="3133594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6CBA40-DB89-69F7-E9D1-A44542494AC3}"/>
              </a:ext>
            </a:extLst>
          </p:cNvPr>
          <p:cNvSpPr>
            <a:spLocks noGrp="1"/>
          </p:cNvSpPr>
          <p:nvPr>
            <p:ph type="title"/>
          </p:nvPr>
        </p:nvSpPr>
        <p:spPr>
          <a:xfrm>
            <a:off x="1102368" y="694268"/>
            <a:ext cx="3553510" cy="5477932"/>
          </a:xfrm>
        </p:spPr>
        <p:txBody>
          <a:bodyPr>
            <a:normAutofit/>
          </a:bodyPr>
          <a:lstStyle/>
          <a:p>
            <a:pPr algn="ctr"/>
            <a:r>
              <a:rPr lang="en-US">
                <a:solidFill>
                  <a:schemeClr val="bg1"/>
                </a:solidFill>
              </a:rPr>
              <a:t>Emergency Medical Services Access Law (2012) of IL</a:t>
            </a:r>
          </a:p>
        </p:txBody>
      </p:sp>
      <p:grpSp>
        <p:nvGrpSpPr>
          <p:cNvPr id="10" name="Graphic 38">
            <a:extLst>
              <a:ext uri="{FF2B5EF4-FFF2-40B4-BE49-F238E27FC236}">
                <a16:creationId xmlns:a16="http://schemas.microsoft.com/office/drawing/2014/main" id="{1E8369D0-2C3B-4E27-AC6C-A246AC28C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1" name="Freeform: Shape 10">
              <a:extLst>
                <a:ext uri="{FF2B5EF4-FFF2-40B4-BE49-F238E27FC236}">
                  <a16:creationId xmlns:a16="http://schemas.microsoft.com/office/drawing/2014/main" id="{A3D5586F-4573-4C57-9793-1EBFDC8963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5EED35EF-93A0-4921-941C-ECC67AE2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14" name="Graphic 4">
            <a:extLst>
              <a:ext uri="{FF2B5EF4-FFF2-40B4-BE49-F238E27FC236}">
                <a16:creationId xmlns:a16="http://schemas.microsoft.com/office/drawing/2014/main" id="{C6F74901-2A71-43C3-837C-27CCD6B6D6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37426" y="2203010"/>
            <a:ext cx="975169" cy="975171"/>
            <a:chOff x="5829300" y="3162300"/>
            <a:chExt cx="532256" cy="532257"/>
          </a:xfrm>
          <a:solidFill>
            <a:schemeClr val="bg1"/>
          </a:solidFill>
        </p:grpSpPr>
        <p:sp>
          <p:nvSpPr>
            <p:cNvPr id="15" name="Freeform: Shape 14">
              <a:extLst>
                <a:ext uri="{FF2B5EF4-FFF2-40B4-BE49-F238E27FC236}">
                  <a16:creationId xmlns:a16="http://schemas.microsoft.com/office/drawing/2014/main" id="{A92DF49A-063A-4F60-BE30-D26826492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0DCBBE0-7DEE-43ED-BEE3-ABB179CFC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39FE8DF-D1B2-4074-9BDF-C458EA012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1C143B5-6E24-417D-A035-65747A8E9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331ED8C-8819-4FFB-BF3C-FDA6A90D4B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A39574D-5ECC-4A94-9CB6-646D90DA5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A73D6F7-977D-4026-8F68-CA63C162C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6348370-4FD9-4A99-BB05-944D5B0B0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1146D46-43DB-4487-A191-0970511C3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17B7142-9D64-4D34-B23C-9471326AD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8EB71CD-AB26-440E-A0D5-E1081DB5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4423BD2-7458-4680-AF49-5013C9D30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5547DC8-8B87-4446-9CC9-65AF04A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29" name="Oval 28">
            <a:extLst>
              <a:ext uri="{FF2B5EF4-FFF2-40B4-BE49-F238E27FC236}">
                <a16:creationId xmlns:a16="http://schemas.microsoft.com/office/drawing/2014/main" id="{EC11F68A-CC71-4196-BBF3-20CDCD75D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id="{085F9950-F10E-4E64-962B-F7034578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28005C8C-01AA-5AB3-7C96-E0E3084FF6E1}"/>
              </a:ext>
            </a:extLst>
          </p:cNvPr>
          <p:cNvSpPr>
            <a:spLocks noGrp="1"/>
          </p:cNvSpPr>
          <p:nvPr>
            <p:ph idx="1"/>
          </p:nvPr>
        </p:nvSpPr>
        <p:spPr>
          <a:xfrm>
            <a:off x="6234868" y="1130846"/>
            <a:ext cx="5217173" cy="5041354"/>
          </a:xfrm>
        </p:spPr>
        <p:txBody>
          <a:bodyPr>
            <a:normAutofit/>
          </a:bodyPr>
          <a:lstStyle/>
          <a:p>
            <a:r>
              <a:rPr lang="en-US" sz="1800" dirty="0">
                <a:solidFill>
                  <a:schemeClr val="bg1"/>
                </a:solidFill>
              </a:rPr>
              <a:t>The law states that a person who </a:t>
            </a:r>
            <a:r>
              <a:rPr lang="en-US" sz="1800" b="1" dirty="0">
                <a:solidFill>
                  <a:schemeClr val="bg1"/>
                </a:solidFill>
              </a:rPr>
              <a:t>calls 911 or takes someone to the ER</a:t>
            </a:r>
            <a:r>
              <a:rPr lang="en-US" sz="1800" dirty="0">
                <a:solidFill>
                  <a:schemeClr val="bg1"/>
                </a:solidFill>
              </a:rPr>
              <a:t> for an overdose will </a:t>
            </a:r>
            <a:r>
              <a:rPr lang="en-US" sz="1800" b="1" dirty="0">
                <a:solidFill>
                  <a:schemeClr val="bg1"/>
                </a:solidFill>
              </a:rPr>
              <a:t>not be charged or prosecuted</a:t>
            </a:r>
            <a:r>
              <a:rPr lang="en-US" sz="1800" dirty="0">
                <a:solidFill>
                  <a:schemeClr val="bg1"/>
                </a:solidFill>
              </a:rPr>
              <a:t> for certain felony possession offenses if the evidence was obtained as a result of that call. </a:t>
            </a:r>
          </a:p>
          <a:p>
            <a:r>
              <a:rPr lang="en-US" sz="1800" dirty="0">
                <a:solidFill>
                  <a:schemeClr val="bg1"/>
                </a:solidFill>
              </a:rPr>
              <a:t>Specifically, protections cover certain amounts of controlled substances, e.g., fewer than 3 grams of heroin, fewer than 3 grams of morphine, or fewer than 40 grams of prescription opioids.</a:t>
            </a:r>
          </a:p>
          <a:p>
            <a:r>
              <a:rPr lang="en-US" sz="1800" dirty="0">
                <a:solidFill>
                  <a:schemeClr val="bg1"/>
                </a:solidFill>
              </a:rPr>
              <a:t>The law protects the person who is overdosing (the victim) when someone else seeks help. </a:t>
            </a:r>
          </a:p>
          <a:p>
            <a:r>
              <a:rPr lang="en-US" sz="1800" dirty="0">
                <a:solidFill>
                  <a:schemeClr val="bg1"/>
                </a:solidFill>
              </a:rPr>
              <a:t>Additionally, a separate law (Drug Overdose Prevention Program Law (PA 096-0361, 2010)) makes it legal for non-medical persons to administer a reversal agent like Naloxone in an emergency. </a:t>
            </a:r>
          </a:p>
          <a:p>
            <a:endParaRPr lang="en-US" sz="1500" dirty="0">
              <a:solidFill>
                <a:schemeClr val="bg1"/>
              </a:solidFill>
            </a:endParaRPr>
          </a:p>
        </p:txBody>
      </p:sp>
    </p:spTree>
    <p:extLst>
      <p:ext uri="{BB962C8B-B14F-4D97-AF65-F5344CB8AC3E}">
        <p14:creationId xmlns:p14="http://schemas.microsoft.com/office/powerpoint/2010/main" val="1029503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E56342C-2F7B-6717-AFDD-513BDDE21A99}"/>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Limitations</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0F0A2BF-DD2D-9CC7-3CFE-0E92E040772F}"/>
              </a:ext>
            </a:extLst>
          </p:cNvPr>
          <p:cNvSpPr>
            <a:spLocks noGrp="1"/>
          </p:cNvSpPr>
          <p:nvPr>
            <p:ph idx="1"/>
          </p:nvPr>
        </p:nvSpPr>
        <p:spPr>
          <a:xfrm>
            <a:off x="1392667" y="2398957"/>
            <a:ext cx="9406666" cy="3526144"/>
          </a:xfrm>
        </p:spPr>
        <p:txBody>
          <a:bodyPr>
            <a:normAutofit/>
          </a:bodyPr>
          <a:lstStyle/>
          <a:p>
            <a:r>
              <a:rPr lang="en-US" sz="2000">
                <a:solidFill>
                  <a:schemeClr val="bg1"/>
                </a:solidFill>
              </a:rPr>
              <a:t>The law </a:t>
            </a:r>
            <a:r>
              <a:rPr lang="en-US" sz="2000" b="1">
                <a:solidFill>
                  <a:schemeClr val="bg1"/>
                </a:solidFill>
              </a:rPr>
              <a:t>does not protect</a:t>
            </a:r>
            <a:r>
              <a:rPr lang="en-US" sz="2000">
                <a:solidFill>
                  <a:schemeClr val="bg1"/>
                </a:solidFill>
              </a:rPr>
              <a:t> against all crimes. For example, if there is independent evidence of dealing/distribution, or the evidence wasn’t obtained </a:t>
            </a:r>
            <a:r>
              <a:rPr lang="en-US" sz="2000" i="1">
                <a:solidFill>
                  <a:schemeClr val="bg1"/>
                </a:solidFill>
              </a:rPr>
              <a:t>because</a:t>
            </a:r>
            <a:r>
              <a:rPr lang="en-US" sz="2000">
                <a:solidFill>
                  <a:schemeClr val="bg1"/>
                </a:solidFill>
              </a:rPr>
              <a:t> someone called for help, immunity may not apply.</a:t>
            </a:r>
          </a:p>
          <a:p>
            <a:r>
              <a:rPr lang="en-US" sz="2000">
                <a:solidFill>
                  <a:schemeClr val="bg1"/>
                </a:solidFill>
              </a:rPr>
              <a:t>The law focuses more on </a:t>
            </a:r>
            <a:r>
              <a:rPr lang="en-US" sz="2000" b="1">
                <a:solidFill>
                  <a:schemeClr val="bg1"/>
                </a:solidFill>
              </a:rPr>
              <a:t>possession charges</a:t>
            </a:r>
            <a:r>
              <a:rPr lang="en-US" sz="2000">
                <a:solidFill>
                  <a:schemeClr val="bg1"/>
                </a:solidFill>
              </a:rPr>
              <a:t> rather than guaranteeing immunity for all possible legal consequences (like probation violation, other offenses, etc.).</a:t>
            </a:r>
          </a:p>
          <a:p>
            <a:r>
              <a:rPr lang="en-US" sz="2000">
                <a:solidFill>
                  <a:schemeClr val="bg1"/>
                </a:solidFill>
              </a:rPr>
              <a:t>It encourages people to </a:t>
            </a:r>
            <a:r>
              <a:rPr lang="en-US" sz="2000" i="1">
                <a:solidFill>
                  <a:schemeClr val="bg1"/>
                </a:solidFill>
              </a:rPr>
              <a:t>call for help</a:t>
            </a:r>
            <a:r>
              <a:rPr lang="en-US" sz="2000">
                <a:solidFill>
                  <a:schemeClr val="bg1"/>
                </a:solidFill>
              </a:rPr>
              <a:t> in the event of an overdose without fear of automatic felony prosecution for certain possession offenses. Be transparent about teaching this!</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7758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511C6DDE-B145-61FC-199A-0C3262D320A5}"/>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What if I don’t want to work with….</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532FCB2-D4B4-E552-6950-6491DC78B082}"/>
              </a:ext>
            </a:extLst>
          </p:cNvPr>
          <p:cNvSpPr>
            <a:spLocks noGrp="1"/>
          </p:cNvSpPr>
          <p:nvPr>
            <p:ph idx="1"/>
          </p:nvPr>
        </p:nvSpPr>
        <p:spPr>
          <a:xfrm>
            <a:off x="1392667" y="2398957"/>
            <a:ext cx="9406666" cy="3526144"/>
          </a:xfrm>
        </p:spPr>
        <p:txBody>
          <a:bodyPr>
            <a:normAutofit/>
          </a:bodyPr>
          <a:lstStyle/>
          <a:p>
            <a:r>
              <a:rPr lang="en-US" sz="2000">
                <a:solidFill>
                  <a:schemeClr val="bg1"/>
                </a:solidFill>
              </a:rPr>
              <a:t>The Heath Department</a:t>
            </a:r>
          </a:p>
          <a:p>
            <a:r>
              <a:rPr lang="en-US" sz="2000">
                <a:solidFill>
                  <a:schemeClr val="bg1"/>
                </a:solidFill>
              </a:rPr>
              <a:t>Naloxone Grant Recipients  http://www.dhs.state.il.us/page.aspx? item=105980</a:t>
            </a:r>
          </a:p>
          <a:p>
            <a:r>
              <a:rPr lang="en-US" sz="2000">
                <a:solidFill>
                  <a:schemeClr val="bg1"/>
                </a:solidFill>
              </a:rPr>
              <a:t>Is there an easier way? Yes!!!!!!</a:t>
            </a:r>
          </a:p>
          <a:p>
            <a:endParaRPr lang="en-US" sz="2000">
              <a:solidFill>
                <a:schemeClr val="bg1"/>
              </a:solidFill>
            </a:endParaRPr>
          </a:p>
          <a:p>
            <a:r>
              <a:rPr lang="en-US" sz="2000">
                <a:solidFill>
                  <a:schemeClr val="bg1"/>
                </a:solidFill>
              </a:rPr>
              <a:t>It involves empowering students too!</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860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1896AF-5673-619B-A40F-08B624F36F49}"/>
              </a:ext>
            </a:extLst>
          </p:cNvPr>
          <p:cNvSpPr>
            <a:spLocks noGrp="1"/>
          </p:cNvSpPr>
          <p:nvPr>
            <p:ph type="title"/>
          </p:nvPr>
        </p:nvSpPr>
        <p:spPr>
          <a:xfrm>
            <a:off x="838199" y="1498512"/>
            <a:ext cx="8740774" cy="1323439"/>
          </a:xfrm>
        </p:spPr>
        <p:txBody>
          <a:bodyPr anchor="t">
            <a:normAutofit/>
          </a:bodyPr>
          <a:lstStyle/>
          <a:p>
            <a:r>
              <a:rPr lang="en-US" sz="4000"/>
              <a:t>Naloxone on College Campuses: A Call to Action</a:t>
            </a:r>
          </a:p>
        </p:txBody>
      </p:sp>
      <p:sp>
        <p:nvSpPr>
          <p:cNvPr id="3" name="Content Placeholder 2">
            <a:extLst>
              <a:ext uri="{FF2B5EF4-FFF2-40B4-BE49-F238E27FC236}">
                <a16:creationId xmlns:a16="http://schemas.microsoft.com/office/drawing/2014/main" id="{5B3074CF-C7A8-2E32-DD11-FAF262081CDA}"/>
              </a:ext>
            </a:extLst>
          </p:cNvPr>
          <p:cNvSpPr>
            <a:spLocks noGrp="1"/>
          </p:cNvSpPr>
          <p:nvPr>
            <p:ph idx="1"/>
          </p:nvPr>
        </p:nvSpPr>
        <p:spPr>
          <a:xfrm>
            <a:off x="838199" y="3003160"/>
            <a:ext cx="8740775" cy="2454300"/>
          </a:xfrm>
        </p:spPr>
        <p:txBody>
          <a:bodyPr>
            <a:normAutofit/>
          </a:bodyPr>
          <a:lstStyle/>
          <a:p>
            <a:pPr marL="0" indent="0">
              <a:buNone/>
            </a:pPr>
            <a:r>
              <a:rPr lang="en-US" sz="2000">
                <a:solidFill>
                  <a:schemeClr val="tx1">
                    <a:alpha val="80000"/>
                  </a:schemeClr>
                </a:solidFill>
              </a:rPr>
              <a:t>Never stop advocating — your voice matters, and the right person will hear you. Don’t shy away from asking hard questions or having courageous conversations. Keep educating others about the stigma surrounding Naloxone and why compassion saves lives. Partner with fellow changemakers who share your passion and empower one another to make a difference. Know the laws that support your mission and use them as tools for change. Together, we can create safer, more informed campuses — one conversation at a time.</a:t>
            </a: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379569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EF463D-EE6B-46FF-B7C7-74B09A96C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1A27B3A-460C-4100-99B5-817F25979F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9" y="1498602"/>
            <a:ext cx="4403345" cy="3940174"/>
            <a:chOff x="827089" y="1498602"/>
            <a:chExt cx="4403345" cy="3940174"/>
          </a:xfrm>
          <a:effectLst>
            <a:outerShdw blurRad="381000" dist="152400" dir="5400000" algn="ctr" rotWithShape="0">
              <a:srgbClr val="000000">
                <a:alpha val="10000"/>
              </a:srgbClr>
            </a:outerShdw>
          </a:effectLst>
        </p:grpSpPr>
        <p:sp>
          <p:nvSpPr>
            <p:cNvPr id="11" name="Freeform: Shape 10">
              <a:extLst>
                <a:ext uri="{FF2B5EF4-FFF2-40B4-BE49-F238E27FC236}">
                  <a16:creationId xmlns:a16="http://schemas.microsoft.com/office/drawing/2014/main" id="{35450488-7F33-43E4-B4DA-CAB50A1CC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sp>
          <p:nvSpPr>
            <p:cNvPr id="12" name="Freeform: Shape 11">
              <a:extLst>
                <a:ext uri="{FF2B5EF4-FFF2-40B4-BE49-F238E27FC236}">
                  <a16:creationId xmlns:a16="http://schemas.microsoft.com/office/drawing/2014/main" id="{EE5154B2-BEF9-4C08-B6B1-9DED9F17C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grpSp>
      <p:sp>
        <p:nvSpPr>
          <p:cNvPr id="2" name="Title 1">
            <a:extLst>
              <a:ext uri="{FF2B5EF4-FFF2-40B4-BE49-F238E27FC236}">
                <a16:creationId xmlns:a16="http://schemas.microsoft.com/office/drawing/2014/main" id="{6B0B20F0-0E42-44F3-65C3-F238B7017F6F}"/>
              </a:ext>
            </a:extLst>
          </p:cNvPr>
          <p:cNvSpPr>
            <a:spLocks noGrp="1"/>
          </p:cNvSpPr>
          <p:nvPr>
            <p:ph type="title"/>
          </p:nvPr>
        </p:nvSpPr>
        <p:spPr>
          <a:xfrm>
            <a:off x="1268127" y="2023558"/>
            <a:ext cx="3521265" cy="2491292"/>
          </a:xfrm>
        </p:spPr>
        <p:txBody>
          <a:bodyPr anchor="t">
            <a:normAutofit/>
          </a:bodyPr>
          <a:lstStyle/>
          <a:p>
            <a:r>
              <a:rPr lang="en-US" sz="4000"/>
              <a:t>End Overdose</a:t>
            </a:r>
          </a:p>
        </p:txBody>
      </p:sp>
      <p:sp>
        <p:nvSpPr>
          <p:cNvPr id="14" name="Freeform: Shape 13">
            <a:extLst>
              <a:ext uri="{FF2B5EF4-FFF2-40B4-BE49-F238E27FC236}">
                <a16:creationId xmlns:a16="http://schemas.microsoft.com/office/drawing/2014/main" id="{30B5ED20-499B-41E7-95BE-8BBD31314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5A51D22-76EA-4C70-B5C9-ED3946924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468F1B1-2F1F-2E4B-1B2A-730C8708ABB4}"/>
              </a:ext>
            </a:extLst>
          </p:cNvPr>
          <p:cNvSpPr>
            <a:spLocks noGrp="1"/>
          </p:cNvSpPr>
          <p:nvPr>
            <p:ph idx="1"/>
          </p:nvPr>
        </p:nvSpPr>
        <p:spPr>
          <a:xfrm>
            <a:off x="6099175" y="1311088"/>
            <a:ext cx="5276850" cy="4327261"/>
          </a:xfrm>
        </p:spPr>
        <p:txBody>
          <a:bodyPr>
            <a:normAutofit/>
          </a:bodyPr>
          <a:lstStyle/>
          <a:p>
            <a:r>
              <a:rPr lang="en-US" sz="2000">
                <a:solidFill>
                  <a:schemeClr val="tx1">
                    <a:alpha val="80000"/>
                  </a:schemeClr>
                </a:solidFill>
              </a:rPr>
              <a:t>End Overdose is a U.S.-based nonprofit organization (501(c)(3)) dedicated to preventing and ending deaths from drug-related overdoses.</a:t>
            </a:r>
          </a:p>
          <a:p>
            <a:r>
              <a:rPr lang="en-US" sz="2000">
                <a:solidFill>
                  <a:schemeClr val="tx1">
                    <a:alpha val="80000"/>
                  </a:schemeClr>
                </a:solidFill>
              </a:rPr>
              <a:t>Their mission: “To end drug-related overdose deaths through education, medical intervention, and public awareness.”</a:t>
            </a:r>
          </a:p>
          <a:p>
            <a:r>
              <a:rPr lang="en-US" sz="2000">
                <a:solidFill>
                  <a:schemeClr val="tx1">
                    <a:alpha val="80000"/>
                  </a:schemeClr>
                </a:solidFill>
              </a:rPr>
              <a:t>Their vision: “No one else has to die.”</a:t>
            </a:r>
          </a:p>
          <a:p>
            <a:r>
              <a:rPr lang="en-US" sz="2000">
                <a:solidFill>
                  <a:schemeClr val="tx1">
                    <a:alpha val="80000"/>
                  </a:schemeClr>
                </a:solidFill>
              </a:rPr>
              <a:t>Core activities: offering </a:t>
            </a:r>
            <a:r>
              <a:rPr lang="en-US" sz="2000" b="1">
                <a:solidFill>
                  <a:schemeClr val="tx1">
                    <a:alpha val="80000"/>
                  </a:schemeClr>
                </a:solidFill>
              </a:rPr>
              <a:t>no-cost overdose prevention training</a:t>
            </a:r>
            <a:r>
              <a:rPr lang="en-US" sz="2000">
                <a:solidFill>
                  <a:schemeClr val="tx1">
                    <a:alpha val="80000"/>
                  </a:schemeClr>
                </a:solidFill>
              </a:rPr>
              <a:t>, distributing </a:t>
            </a:r>
            <a:r>
              <a:rPr lang="en-US" sz="2000" b="1">
                <a:solidFill>
                  <a:schemeClr val="tx1">
                    <a:alpha val="80000"/>
                  </a:schemeClr>
                </a:solidFill>
              </a:rPr>
              <a:t>naloxone (opioid-overdose reversal medication)</a:t>
            </a:r>
            <a:r>
              <a:rPr lang="en-US" sz="2000">
                <a:solidFill>
                  <a:schemeClr val="tx1">
                    <a:alpha val="80000"/>
                  </a:schemeClr>
                </a:solidFill>
              </a:rPr>
              <a:t>, and providing </a:t>
            </a:r>
            <a:r>
              <a:rPr lang="en-US" sz="2000" b="1">
                <a:solidFill>
                  <a:schemeClr val="tx1">
                    <a:alpha val="80000"/>
                  </a:schemeClr>
                </a:solidFill>
              </a:rPr>
              <a:t>fentanyl test strips</a:t>
            </a:r>
            <a:r>
              <a:rPr lang="en-US" sz="2000">
                <a:solidFill>
                  <a:schemeClr val="tx1">
                    <a:alpha val="80000"/>
                  </a:schemeClr>
                </a:solidFill>
              </a:rPr>
              <a:t> and other harm-reduction tools.</a:t>
            </a:r>
          </a:p>
        </p:txBody>
      </p:sp>
    </p:spTree>
    <p:extLst>
      <p:ext uri="{BB962C8B-B14F-4D97-AF65-F5344CB8AC3E}">
        <p14:creationId xmlns:p14="http://schemas.microsoft.com/office/powerpoint/2010/main" val="373300808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4" name="Rectangle 3083">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F032810C-F0E8-68F9-798B-58F18653D9E5}"/>
              </a:ext>
            </a:extLst>
          </p:cNvPr>
          <p:cNvSpPr>
            <a:spLocks noGrp="1"/>
          </p:cNvSpPr>
          <p:nvPr>
            <p:ph type="title"/>
          </p:nvPr>
        </p:nvSpPr>
        <p:spPr>
          <a:xfrm>
            <a:off x="6700838" y="707132"/>
            <a:ext cx="3062287" cy="2387600"/>
          </a:xfrm>
        </p:spPr>
        <p:txBody>
          <a:bodyPr vert="horz" lIns="91440" tIns="45720" rIns="91440" bIns="45720" rtlCol="0" anchor="b">
            <a:normAutofit/>
          </a:bodyPr>
          <a:lstStyle/>
          <a:p>
            <a:r>
              <a:rPr lang="en-US" sz="3500" kern="1200">
                <a:solidFill>
                  <a:schemeClr val="bg1"/>
                </a:solidFill>
                <a:latin typeface="+mj-lt"/>
                <a:ea typeface="+mj-ea"/>
                <a:cs typeface="+mj-cs"/>
              </a:rPr>
              <a:t>Our End Overdose Chapter!</a:t>
            </a:r>
          </a:p>
        </p:txBody>
      </p:sp>
      <p:pic>
        <p:nvPicPr>
          <p:cNvPr id="3074" name="Picture 2" descr="May be an image of 4 people and text">
            <a:extLst>
              <a:ext uri="{FF2B5EF4-FFF2-40B4-BE49-F238E27FC236}">
                <a16:creationId xmlns:a16="http://schemas.microsoft.com/office/drawing/2014/main" id="{0A61CC5E-D428-836B-7282-9A2AAC3740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6206" y="1116368"/>
            <a:ext cx="6167018" cy="4625263"/>
          </a:xfrm>
          <a:prstGeom prst="rect">
            <a:avLst/>
          </a:prstGeom>
          <a:noFill/>
          <a:extLst>
            <a:ext uri="{909E8E84-426E-40DD-AFC4-6F175D3DCCD1}">
              <a14:hiddenFill xmlns:a14="http://schemas.microsoft.com/office/drawing/2010/main">
                <a:solidFill>
                  <a:srgbClr val="FFFFFF"/>
                </a:solidFill>
              </a14:hiddenFill>
            </a:ext>
          </a:extLst>
        </p:spPr>
      </p:pic>
      <p:cxnSp>
        <p:nvCxnSpPr>
          <p:cNvPr id="3086" name="Straight Connector 3085">
            <a:extLst>
              <a:ext uri="{FF2B5EF4-FFF2-40B4-BE49-F238E27FC236}">
                <a16:creationId xmlns:a16="http://schemas.microsoft.com/office/drawing/2014/main" id="{07A9243D-8FC3-4B36-874B-55906B03F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3209925"/>
            <a:ext cx="97631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88" name="Rectangle 3087">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5218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F3195C8E-5292-C533-6D0C-BD23150FAAED}"/>
              </a:ext>
            </a:extLst>
          </p:cNvPr>
          <p:cNvSpPr>
            <a:spLocks noGrp="1"/>
          </p:cNvSpPr>
          <p:nvPr>
            <p:ph type="title"/>
          </p:nvPr>
        </p:nvSpPr>
        <p:spPr>
          <a:xfrm>
            <a:off x="827088" y="1641752"/>
            <a:ext cx="2655887" cy="3213277"/>
          </a:xfrm>
        </p:spPr>
        <p:txBody>
          <a:bodyPr anchor="t">
            <a:normAutofit/>
          </a:bodyPr>
          <a:lstStyle/>
          <a:p>
            <a:r>
              <a:rPr lang="en-US" sz="4000"/>
              <a:t>End Overdose Chapters</a:t>
            </a:r>
          </a:p>
        </p:txBody>
      </p:sp>
      <p:sp>
        <p:nvSpPr>
          <p:cNvPr id="3" name="Content Placeholder 2">
            <a:extLst>
              <a:ext uri="{FF2B5EF4-FFF2-40B4-BE49-F238E27FC236}">
                <a16:creationId xmlns:a16="http://schemas.microsoft.com/office/drawing/2014/main" id="{475D6D4F-33E4-AD25-B647-C21361F90B39}"/>
              </a:ext>
            </a:extLst>
          </p:cNvPr>
          <p:cNvSpPr>
            <a:spLocks noGrp="1"/>
          </p:cNvSpPr>
          <p:nvPr>
            <p:ph idx="1"/>
          </p:nvPr>
        </p:nvSpPr>
        <p:spPr>
          <a:xfrm>
            <a:off x="5232401" y="1721579"/>
            <a:ext cx="6140449" cy="3952648"/>
          </a:xfrm>
        </p:spPr>
        <p:txBody>
          <a:bodyPr>
            <a:normAutofit/>
          </a:bodyPr>
          <a:lstStyle/>
          <a:p>
            <a:r>
              <a:rPr lang="en-US" sz="2000">
                <a:solidFill>
                  <a:schemeClr val="tx1">
                    <a:alpha val="80000"/>
                  </a:schemeClr>
                </a:solidFill>
              </a:rPr>
              <a:t>There are no End Overdose Chapters in IL! DePaul had one…. https://endoverdose.net/about/chapters/</a:t>
            </a:r>
          </a:p>
          <a:p>
            <a:r>
              <a:rPr lang="en-US" sz="2000">
                <a:solidFill>
                  <a:schemeClr val="tx1">
                    <a:alpha val="80000"/>
                  </a:schemeClr>
                </a:solidFill>
              </a:rPr>
              <a:t>You can be the first!</a:t>
            </a:r>
          </a:p>
          <a:p>
            <a:r>
              <a:rPr lang="en-US" sz="2000">
                <a:solidFill>
                  <a:schemeClr val="tx1">
                    <a:alpha val="80000"/>
                  </a:schemeClr>
                </a:solidFill>
              </a:rPr>
              <a:t>Officially sponsored and supported branch of End Overdose, working closely with the End Overdose HQ. All Chapters must go through an application process and follow procedures setup by End Overdose.</a:t>
            </a:r>
          </a:p>
          <a:p>
            <a:r>
              <a:rPr lang="en-US" sz="2000">
                <a:solidFill>
                  <a:schemeClr val="tx1">
                    <a:alpha val="80000"/>
                  </a:schemeClr>
                </a:solidFill>
              </a:rPr>
              <a:t>Focused on overdose prevention and response</a:t>
            </a:r>
          </a:p>
          <a:p>
            <a:r>
              <a:rPr lang="en-US" sz="2000">
                <a:solidFill>
                  <a:schemeClr val="tx1">
                    <a:alpha val="80000"/>
                  </a:schemeClr>
                </a:solidFill>
              </a:rPr>
              <a:t>Supported by End Overdose HQ</a:t>
            </a:r>
          </a:p>
          <a:p>
            <a:r>
              <a:rPr lang="en-US" sz="2000">
                <a:solidFill>
                  <a:schemeClr val="tx1">
                    <a:alpha val="80000"/>
                  </a:schemeClr>
                </a:solidFill>
              </a:rPr>
              <a:t>Narrow focus</a:t>
            </a:r>
          </a:p>
          <a:p>
            <a:endParaRPr lang="en-US" sz="2000">
              <a:solidFill>
                <a:schemeClr val="tx1">
                  <a:alpha val="80000"/>
                </a:schemeClr>
              </a:solidFill>
            </a:endParaRPr>
          </a:p>
          <a:p>
            <a:endParaRPr lang="en-US" sz="2000">
              <a:solidFill>
                <a:schemeClr val="tx1">
                  <a:alpha val="80000"/>
                </a:schemeClr>
              </a:solidFill>
            </a:endParaRPr>
          </a:p>
        </p:txBody>
      </p:sp>
    </p:spTree>
    <p:extLst>
      <p:ext uri="{BB962C8B-B14F-4D97-AF65-F5344CB8AC3E}">
        <p14:creationId xmlns:p14="http://schemas.microsoft.com/office/powerpoint/2010/main" val="229653302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0943FA-0070-78E3-175F-7A5D0809F3A4}"/>
              </a:ext>
            </a:extLst>
          </p:cNvPr>
          <p:cNvSpPr>
            <a:spLocks noGrp="1"/>
          </p:cNvSpPr>
          <p:nvPr>
            <p:ph type="title"/>
          </p:nvPr>
        </p:nvSpPr>
        <p:spPr>
          <a:xfrm>
            <a:off x="1712913" y="1641752"/>
            <a:ext cx="2641600" cy="4366936"/>
          </a:xfrm>
        </p:spPr>
        <p:txBody>
          <a:bodyPr anchor="b">
            <a:normAutofit/>
          </a:bodyPr>
          <a:lstStyle/>
          <a:p>
            <a:r>
              <a:rPr lang="en-US" sz="4000"/>
              <a:t>How does it work?</a:t>
            </a:r>
          </a:p>
        </p:txBody>
      </p:sp>
      <p:grpSp>
        <p:nvGrpSpPr>
          <p:cNvPr id="10" name="Group 9">
            <a:extLst>
              <a:ext uri="{FF2B5EF4-FFF2-40B4-BE49-F238E27FC236}">
                <a16:creationId xmlns:a16="http://schemas.microsoft.com/office/drawing/2014/main" id="{207EE6D2-B8A8-4EA6-879E-705FC91778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6" y="1"/>
            <a:ext cx="835935" cy="6858000"/>
            <a:chOff x="-456" y="1"/>
            <a:chExt cx="835935" cy="6858000"/>
          </a:xfrm>
          <a:effectLst>
            <a:outerShdw blurRad="381000" dist="152400" algn="ctr" rotWithShape="0">
              <a:srgbClr val="000000">
                <a:alpha val="10000"/>
              </a:srgbClr>
            </a:outerShdw>
          </a:effectLst>
        </p:grpSpPr>
        <p:sp>
          <p:nvSpPr>
            <p:cNvPr id="11" name="Freeform: Shape 10">
              <a:extLst>
                <a:ext uri="{FF2B5EF4-FFF2-40B4-BE49-F238E27FC236}">
                  <a16:creationId xmlns:a16="http://schemas.microsoft.com/office/drawing/2014/main" id="{E1DFD332-98CC-4272-A40D-2899648281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3011260" y="3011261"/>
              <a:ext cx="6858000" cy="835479"/>
            </a:xfrm>
            <a:custGeom>
              <a:avLst/>
              <a:gdLst>
                <a:gd name="connsiteX0" fmla="*/ 6564619 w 6858000"/>
                <a:gd name="connsiteY0" fmla="*/ 468946 h 835479"/>
                <a:gd name="connsiteX1" fmla="*/ 6564620 w 6858000"/>
                <a:gd name="connsiteY1" fmla="*/ 468946 h 835479"/>
                <a:gd name="connsiteX2" fmla="*/ 6588625 w 6858000"/>
                <a:gd name="connsiteY2" fmla="*/ 491425 h 835479"/>
                <a:gd name="connsiteX3" fmla="*/ 6625224 w 6858000"/>
                <a:gd name="connsiteY3" fmla="*/ 508047 h 835479"/>
                <a:gd name="connsiteX4" fmla="*/ 6662539 w 6858000"/>
                <a:gd name="connsiteY4" fmla="*/ 500953 h 835479"/>
                <a:gd name="connsiteX5" fmla="*/ 6662540 w 6858000"/>
                <a:gd name="connsiteY5" fmla="*/ 500952 h 835479"/>
                <a:gd name="connsiteX6" fmla="*/ 6662543 w 6858000"/>
                <a:gd name="connsiteY6" fmla="*/ 500951 h 835479"/>
                <a:gd name="connsiteX7" fmla="*/ 6683026 w 6858000"/>
                <a:gd name="connsiteY7" fmla="*/ 489501 h 835479"/>
                <a:gd name="connsiteX8" fmla="*/ 6702975 w 6858000"/>
                <a:gd name="connsiteY8" fmla="*/ 486354 h 835479"/>
                <a:gd name="connsiteX9" fmla="*/ 6702976 w 6858000"/>
                <a:gd name="connsiteY9" fmla="*/ 486354 h 835479"/>
                <a:gd name="connsiteX10" fmla="*/ 6742552 w 6858000"/>
                <a:gd name="connsiteY10" fmla="*/ 500190 h 835479"/>
                <a:gd name="connsiteX11" fmla="*/ 6742554 w 6858000"/>
                <a:gd name="connsiteY11" fmla="*/ 500191 h 835479"/>
                <a:gd name="connsiteX12" fmla="*/ 6812061 w 6858000"/>
                <a:gd name="connsiteY12" fmla="*/ 519668 h 835479"/>
                <a:gd name="connsiteX13" fmla="*/ 6776799 w 6858000"/>
                <a:gd name="connsiteY13" fmla="*/ 514894 h 835479"/>
                <a:gd name="connsiteX14" fmla="*/ 6742554 w 6858000"/>
                <a:gd name="connsiteY14" fmla="*/ 500191 h 835479"/>
                <a:gd name="connsiteX15" fmla="*/ 6742551 w 6858000"/>
                <a:gd name="connsiteY15" fmla="*/ 500190 h 835479"/>
                <a:gd name="connsiteX16" fmla="*/ 6702975 w 6858000"/>
                <a:gd name="connsiteY16" fmla="*/ 486354 h 835479"/>
                <a:gd name="connsiteX17" fmla="*/ 6662543 w 6858000"/>
                <a:gd name="connsiteY17" fmla="*/ 500951 h 835479"/>
                <a:gd name="connsiteX18" fmla="*/ 6662541 w 6858000"/>
                <a:gd name="connsiteY18" fmla="*/ 500952 h 835479"/>
                <a:gd name="connsiteX19" fmla="*/ 6662539 w 6858000"/>
                <a:gd name="connsiteY19" fmla="*/ 500953 h 835479"/>
                <a:gd name="connsiteX20" fmla="*/ 6645551 w 6858000"/>
                <a:gd name="connsiteY20" fmla="*/ 508036 h 835479"/>
                <a:gd name="connsiteX21" fmla="*/ 6625224 w 6858000"/>
                <a:gd name="connsiteY21" fmla="*/ 508047 h 835479"/>
                <a:gd name="connsiteX22" fmla="*/ 6625223 w 6858000"/>
                <a:gd name="connsiteY22" fmla="*/ 508047 h 835479"/>
                <a:gd name="connsiteX23" fmla="*/ 6588624 w 6858000"/>
                <a:gd name="connsiteY23" fmla="*/ 491425 h 835479"/>
                <a:gd name="connsiteX24" fmla="*/ 6438980 w 6858000"/>
                <a:gd name="connsiteY24" fmla="*/ 549267 h 835479"/>
                <a:gd name="connsiteX25" fmla="*/ 6463839 w 6858000"/>
                <a:gd name="connsiteY25" fmla="*/ 529336 h 835479"/>
                <a:gd name="connsiteX26" fmla="*/ 6463848 w 6858000"/>
                <a:gd name="connsiteY26" fmla="*/ 529334 h 835479"/>
                <a:gd name="connsiteX27" fmla="*/ 6513011 w 6858000"/>
                <a:gd name="connsiteY27" fmla="*/ 515538 h 835479"/>
                <a:gd name="connsiteX28" fmla="*/ 6546193 w 6858000"/>
                <a:gd name="connsiteY28" fmla="*/ 496733 h 835479"/>
                <a:gd name="connsiteX29" fmla="*/ 6546194 w 6858000"/>
                <a:gd name="connsiteY29" fmla="*/ 496733 h 835479"/>
                <a:gd name="connsiteX30" fmla="*/ 6521803 w 6858000"/>
                <a:gd name="connsiteY30" fmla="*/ 513071 h 835479"/>
                <a:gd name="connsiteX31" fmla="*/ 6513011 w 6858000"/>
                <a:gd name="connsiteY31" fmla="*/ 515538 h 835479"/>
                <a:gd name="connsiteX32" fmla="*/ 6508051 w 6858000"/>
                <a:gd name="connsiteY32" fmla="*/ 518349 h 835479"/>
                <a:gd name="connsiteX33" fmla="*/ 6463848 w 6858000"/>
                <a:gd name="connsiteY33" fmla="*/ 529334 h 835479"/>
                <a:gd name="connsiteX34" fmla="*/ 6463840 w 6858000"/>
                <a:gd name="connsiteY34" fmla="*/ 529336 h 835479"/>
                <a:gd name="connsiteX35" fmla="*/ 6438980 w 6858000"/>
                <a:gd name="connsiteY35" fmla="*/ 549267 h 835479"/>
                <a:gd name="connsiteX36" fmla="*/ 6365203 w 6858000"/>
                <a:gd name="connsiteY36" fmla="*/ 635242 h 835479"/>
                <a:gd name="connsiteX37" fmla="*/ 6387909 w 6858000"/>
                <a:gd name="connsiteY37" fmla="*/ 633959 h 835479"/>
                <a:gd name="connsiteX38" fmla="*/ 6391548 w 6858000"/>
                <a:gd name="connsiteY38" fmla="*/ 632195 h 835479"/>
                <a:gd name="connsiteX39" fmla="*/ 6407331 w 6858000"/>
                <a:gd name="connsiteY39" fmla="*/ 624541 h 835479"/>
                <a:gd name="connsiteX40" fmla="*/ 6407332 w 6858000"/>
                <a:gd name="connsiteY40" fmla="*/ 624541 h 835479"/>
                <a:gd name="connsiteX41" fmla="*/ 6391548 w 6858000"/>
                <a:gd name="connsiteY41" fmla="*/ 632195 h 835479"/>
                <a:gd name="connsiteX42" fmla="*/ 6387909 w 6858000"/>
                <a:gd name="connsiteY42" fmla="*/ 633961 h 835479"/>
                <a:gd name="connsiteX43" fmla="*/ 4221390 w 6858000"/>
                <a:gd name="connsiteY43" fmla="*/ 396172 h 835479"/>
                <a:gd name="connsiteX44" fmla="*/ 4221391 w 6858000"/>
                <a:gd name="connsiteY44" fmla="*/ 396172 h 835479"/>
                <a:gd name="connsiteX45" fmla="*/ 4253014 w 6858000"/>
                <a:gd name="connsiteY45" fmla="*/ 401888 h 835479"/>
                <a:gd name="connsiteX46" fmla="*/ 4324645 w 6858000"/>
                <a:gd name="connsiteY46" fmla="*/ 441704 h 835479"/>
                <a:gd name="connsiteX47" fmla="*/ 4363890 w 6858000"/>
                <a:gd name="connsiteY47" fmla="*/ 450658 h 835479"/>
                <a:gd name="connsiteX48" fmla="*/ 4482003 w 6858000"/>
                <a:gd name="connsiteY48" fmla="*/ 449896 h 835479"/>
                <a:gd name="connsiteX49" fmla="*/ 4659173 w 6858000"/>
                <a:gd name="connsiteY49" fmla="*/ 389886 h 835479"/>
                <a:gd name="connsiteX50" fmla="*/ 4677654 w 6858000"/>
                <a:gd name="connsiteY50" fmla="*/ 381884 h 835479"/>
                <a:gd name="connsiteX51" fmla="*/ 4767763 w 6858000"/>
                <a:gd name="connsiteY51" fmla="*/ 371977 h 835479"/>
                <a:gd name="connsiteX52" fmla="*/ 4800482 w 6858000"/>
                <a:gd name="connsiteY52" fmla="*/ 370668 h 835479"/>
                <a:gd name="connsiteX53" fmla="*/ 4800483 w 6858000"/>
                <a:gd name="connsiteY53" fmla="*/ 370668 h 835479"/>
                <a:gd name="connsiteX54" fmla="*/ 4828916 w 6858000"/>
                <a:gd name="connsiteY54" fmla="*/ 385504 h 835479"/>
                <a:gd name="connsiteX55" fmla="*/ 4863342 w 6858000"/>
                <a:gd name="connsiteY55" fmla="*/ 407685 h 835479"/>
                <a:gd name="connsiteX56" fmla="*/ 4889274 w 6858000"/>
                <a:gd name="connsiteY56" fmla="*/ 415214 h 835479"/>
                <a:gd name="connsiteX57" fmla="*/ 4912167 w 6858000"/>
                <a:gd name="connsiteY57" fmla="*/ 413509 h 835479"/>
                <a:gd name="connsiteX58" fmla="*/ 4933803 w 6858000"/>
                <a:gd name="connsiteY58" fmla="*/ 412107 h 835479"/>
                <a:gd name="connsiteX59" fmla="*/ 4933804 w 6858000"/>
                <a:gd name="connsiteY59" fmla="*/ 412107 h 835479"/>
                <a:gd name="connsiteX60" fmla="*/ 4952672 w 6858000"/>
                <a:gd name="connsiteY60" fmla="*/ 416866 h 835479"/>
                <a:gd name="connsiteX61" fmla="*/ 4957452 w 6858000"/>
                <a:gd name="connsiteY61" fmla="*/ 419659 h 835479"/>
                <a:gd name="connsiteX62" fmla="*/ 4961455 w 6858000"/>
                <a:gd name="connsiteY62" fmla="*/ 420937 h 835479"/>
                <a:gd name="connsiteX63" fmla="*/ 4987037 w 6858000"/>
                <a:gd name="connsiteY63" fmla="*/ 436941 h 835479"/>
                <a:gd name="connsiteX64" fmla="*/ 5041521 w 6858000"/>
                <a:gd name="connsiteY64" fmla="*/ 463420 h 835479"/>
                <a:gd name="connsiteX65" fmla="*/ 5041527 w 6858000"/>
                <a:gd name="connsiteY65" fmla="*/ 463422 h 835479"/>
                <a:gd name="connsiteX66" fmla="*/ 5064789 w 6858000"/>
                <a:gd name="connsiteY66" fmla="*/ 468043 h 835479"/>
                <a:gd name="connsiteX67" fmla="*/ 5070584 w 6858000"/>
                <a:gd name="connsiteY67" fmla="*/ 470217 h 835479"/>
                <a:gd name="connsiteX68" fmla="*/ 5072375 w 6858000"/>
                <a:gd name="connsiteY68" fmla="*/ 470636 h 835479"/>
                <a:gd name="connsiteX69" fmla="*/ 5087443 w 6858000"/>
                <a:gd name="connsiteY69" fmla="*/ 476540 h 835479"/>
                <a:gd name="connsiteX70" fmla="*/ 5133219 w 6858000"/>
                <a:gd name="connsiteY70" fmla="*/ 489567 h 835479"/>
                <a:gd name="connsiteX71" fmla="*/ 5133224 w 6858000"/>
                <a:gd name="connsiteY71" fmla="*/ 489569 h 835479"/>
                <a:gd name="connsiteX72" fmla="*/ 5166112 w 6858000"/>
                <a:gd name="connsiteY72" fmla="*/ 482853 h 835479"/>
                <a:gd name="connsiteX73" fmla="*/ 5166113 w 6858000"/>
                <a:gd name="connsiteY73" fmla="*/ 482853 h 835479"/>
                <a:gd name="connsiteX74" fmla="*/ 5172090 w 6858000"/>
                <a:gd name="connsiteY74" fmla="*/ 483545 h 835479"/>
                <a:gd name="connsiteX75" fmla="*/ 5179067 w 6858000"/>
                <a:gd name="connsiteY75" fmla="*/ 486091 h 835479"/>
                <a:gd name="connsiteX76" fmla="*/ 5229432 w 6858000"/>
                <a:gd name="connsiteY76" fmla="*/ 485925 h 835479"/>
                <a:gd name="connsiteX77" fmla="*/ 5243613 w 6858000"/>
                <a:gd name="connsiteY77" fmla="*/ 478254 h 835479"/>
                <a:gd name="connsiteX78" fmla="*/ 5272795 w 6858000"/>
                <a:gd name="connsiteY78" fmla="*/ 462468 h 835479"/>
                <a:gd name="connsiteX79" fmla="*/ 5312287 w 6858000"/>
                <a:gd name="connsiteY79" fmla="*/ 438565 h 835479"/>
                <a:gd name="connsiteX80" fmla="*/ 5321350 w 6858000"/>
                <a:gd name="connsiteY80" fmla="*/ 437509 h 835479"/>
                <a:gd name="connsiteX81" fmla="*/ 5326162 w 6858000"/>
                <a:gd name="connsiteY81" fmla="*/ 435035 h 835479"/>
                <a:gd name="connsiteX82" fmla="*/ 5355013 w 6858000"/>
                <a:gd name="connsiteY82" fmla="*/ 433589 h 835479"/>
                <a:gd name="connsiteX83" fmla="*/ 5355014 w 6858000"/>
                <a:gd name="connsiteY83" fmla="*/ 433589 h 835479"/>
                <a:gd name="connsiteX84" fmla="*/ 5385384 w 6858000"/>
                <a:gd name="connsiteY84" fmla="*/ 438465 h 835479"/>
                <a:gd name="connsiteX85" fmla="*/ 5425582 w 6858000"/>
                <a:gd name="connsiteY85" fmla="*/ 446656 h 835479"/>
                <a:gd name="connsiteX86" fmla="*/ 5480637 w 6858000"/>
                <a:gd name="connsiteY86" fmla="*/ 458278 h 835479"/>
                <a:gd name="connsiteX87" fmla="*/ 5507667 w 6858000"/>
                <a:gd name="connsiteY87" fmla="*/ 462803 h 835479"/>
                <a:gd name="connsiteX88" fmla="*/ 5531691 w 6858000"/>
                <a:gd name="connsiteY88" fmla="*/ 452184 h 835479"/>
                <a:gd name="connsiteX89" fmla="*/ 5531692 w 6858000"/>
                <a:gd name="connsiteY89" fmla="*/ 452183 h 835479"/>
                <a:gd name="connsiteX90" fmla="*/ 5547577 w 6858000"/>
                <a:gd name="connsiteY90" fmla="*/ 442037 h 835479"/>
                <a:gd name="connsiteX91" fmla="*/ 5547578 w 6858000"/>
                <a:gd name="connsiteY91" fmla="*/ 442037 h 835479"/>
                <a:gd name="connsiteX92" fmla="*/ 5562746 w 6858000"/>
                <a:gd name="connsiteY92" fmla="*/ 451610 h 835479"/>
                <a:gd name="connsiteX93" fmla="*/ 5704483 w 6858000"/>
                <a:gd name="connsiteY93" fmla="*/ 522858 h 835479"/>
                <a:gd name="connsiteX94" fmla="*/ 5740488 w 6858000"/>
                <a:gd name="connsiteY94" fmla="*/ 528765 h 835479"/>
                <a:gd name="connsiteX95" fmla="*/ 5760873 w 6858000"/>
                <a:gd name="connsiteY95" fmla="*/ 537529 h 835479"/>
                <a:gd name="connsiteX96" fmla="*/ 5883751 w 6858000"/>
                <a:gd name="connsiteY96" fmla="*/ 625924 h 835479"/>
                <a:gd name="connsiteX97" fmla="*/ 5883755 w 6858000"/>
                <a:gd name="connsiteY97" fmla="*/ 625926 h 835479"/>
                <a:gd name="connsiteX98" fmla="*/ 5935945 w 6858000"/>
                <a:gd name="connsiteY98" fmla="*/ 643829 h 835479"/>
                <a:gd name="connsiteX99" fmla="*/ 5935949 w 6858000"/>
                <a:gd name="connsiteY99" fmla="*/ 643830 h 835479"/>
                <a:gd name="connsiteX100" fmla="*/ 5993289 w 6858000"/>
                <a:gd name="connsiteY100" fmla="*/ 640211 h 835479"/>
                <a:gd name="connsiteX101" fmla="*/ 5993290 w 6858000"/>
                <a:gd name="connsiteY101" fmla="*/ 640210 h 835479"/>
                <a:gd name="connsiteX102" fmla="*/ 6026439 w 6858000"/>
                <a:gd name="connsiteY102" fmla="*/ 633735 h 835479"/>
                <a:gd name="connsiteX103" fmla="*/ 6108737 w 6858000"/>
                <a:gd name="connsiteY103" fmla="*/ 577534 h 835479"/>
                <a:gd name="connsiteX104" fmla="*/ 6133313 w 6858000"/>
                <a:gd name="connsiteY104" fmla="*/ 563843 h 835479"/>
                <a:gd name="connsiteX105" fmla="*/ 6133314 w 6858000"/>
                <a:gd name="connsiteY105" fmla="*/ 563843 h 835479"/>
                <a:gd name="connsiteX106" fmla="*/ 6143189 w 6858000"/>
                <a:gd name="connsiteY106" fmla="*/ 567542 h 835479"/>
                <a:gd name="connsiteX107" fmla="*/ 6155599 w 6858000"/>
                <a:gd name="connsiteY107" fmla="*/ 579438 h 835479"/>
                <a:gd name="connsiteX108" fmla="*/ 6155602 w 6858000"/>
                <a:gd name="connsiteY108" fmla="*/ 579440 h 835479"/>
                <a:gd name="connsiteX109" fmla="*/ 6228756 w 6858000"/>
                <a:gd name="connsiteY109" fmla="*/ 618111 h 835479"/>
                <a:gd name="connsiteX110" fmla="*/ 6361539 w 6858000"/>
                <a:gd name="connsiteY110" fmla="*/ 635448 h 835479"/>
                <a:gd name="connsiteX111" fmla="*/ 6361538 w 6858000"/>
                <a:gd name="connsiteY111" fmla="*/ 635448 h 835479"/>
                <a:gd name="connsiteX112" fmla="*/ 6228755 w 6858000"/>
                <a:gd name="connsiteY112" fmla="*/ 618111 h 835479"/>
                <a:gd name="connsiteX113" fmla="*/ 6155601 w 6858000"/>
                <a:gd name="connsiteY113" fmla="*/ 579440 h 835479"/>
                <a:gd name="connsiteX114" fmla="*/ 6155599 w 6858000"/>
                <a:gd name="connsiteY114" fmla="*/ 579438 h 835479"/>
                <a:gd name="connsiteX115" fmla="*/ 6133314 w 6858000"/>
                <a:gd name="connsiteY115" fmla="*/ 563843 h 835479"/>
                <a:gd name="connsiteX116" fmla="*/ 6108738 w 6858000"/>
                <a:gd name="connsiteY116" fmla="*/ 577534 h 835479"/>
                <a:gd name="connsiteX117" fmla="*/ 6026440 w 6858000"/>
                <a:gd name="connsiteY117" fmla="*/ 633735 h 835479"/>
                <a:gd name="connsiteX118" fmla="*/ 5993291 w 6858000"/>
                <a:gd name="connsiteY118" fmla="*/ 640210 h 835479"/>
                <a:gd name="connsiteX119" fmla="*/ 5993289 w 6858000"/>
                <a:gd name="connsiteY119" fmla="*/ 640211 h 835479"/>
                <a:gd name="connsiteX120" fmla="*/ 5964476 w 6858000"/>
                <a:gd name="connsiteY120" fmla="*/ 643664 h 835479"/>
                <a:gd name="connsiteX121" fmla="*/ 5935949 w 6858000"/>
                <a:gd name="connsiteY121" fmla="*/ 643830 h 835479"/>
                <a:gd name="connsiteX122" fmla="*/ 5935948 w 6858000"/>
                <a:gd name="connsiteY122" fmla="*/ 643830 h 835479"/>
                <a:gd name="connsiteX123" fmla="*/ 5935945 w 6858000"/>
                <a:gd name="connsiteY123" fmla="*/ 643829 h 835479"/>
                <a:gd name="connsiteX124" fmla="*/ 5909350 w 6858000"/>
                <a:gd name="connsiteY124" fmla="*/ 636949 h 835479"/>
                <a:gd name="connsiteX125" fmla="*/ 5883755 w 6858000"/>
                <a:gd name="connsiteY125" fmla="*/ 625926 h 835479"/>
                <a:gd name="connsiteX126" fmla="*/ 5883750 w 6858000"/>
                <a:gd name="connsiteY126" fmla="*/ 625924 h 835479"/>
                <a:gd name="connsiteX127" fmla="*/ 5760872 w 6858000"/>
                <a:gd name="connsiteY127" fmla="*/ 537529 h 835479"/>
                <a:gd name="connsiteX128" fmla="*/ 5740487 w 6858000"/>
                <a:gd name="connsiteY128" fmla="*/ 528765 h 835479"/>
                <a:gd name="connsiteX129" fmla="*/ 5704482 w 6858000"/>
                <a:gd name="connsiteY129" fmla="*/ 522858 h 835479"/>
                <a:gd name="connsiteX130" fmla="*/ 5562745 w 6858000"/>
                <a:gd name="connsiteY130" fmla="*/ 451610 h 835479"/>
                <a:gd name="connsiteX131" fmla="*/ 5547577 w 6858000"/>
                <a:gd name="connsiteY131" fmla="*/ 442037 h 835479"/>
                <a:gd name="connsiteX132" fmla="*/ 5531693 w 6858000"/>
                <a:gd name="connsiteY132" fmla="*/ 452183 h 835479"/>
                <a:gd name="connsiteX133" fmla="*/ 5531691 w 6858000"/>
                <a:gd name="connsiteY133" fmla="*/ 452184 h 835479"/>
                <a:gd name="connsiteX134" fmla="*/ 5520421 w 6858000"/>
                <a:gd name="connsiteY134" fmla="*/ 460582 h 835479"/>
                <a:gd name="connsiteX135" fmla="*/ 5507667 w 6858000"/>
                <a:gd name="connsiteY135" fmla="*/ 462803 h 835479"/>
                <a:gd name="connsiteX136" fmla="*/ 5507666 w 6858000"/>
                <a:gd name="connsiteY136" fmla="*/ 462803 h 835479"/>
                <a:gd name="connsiteX137" fmla="*/ 5480636 w 6858000"/>
                <a:gd name="connsiteY137" fmla="*/ 458278 h 835479"/>
                <a:gd name="connsiteX138" fmla="*/ 5425581 w 6858000"/>
                <a:gd name="connsiteY138" fmla="*/ 446656 h 835479"/>
                <a:gd name="connsiteX139" fmla="*/ 5385383 w 6858000"/>
                <a:gd name="connsiteY139" fmla="*/ 438465 h 835479"/>
                <a:gd name="connsiteX140" fmla="*/ 5355013 w 6858000"/>
                <a:gd name="connsiteY140" fmla="*/ 433589 h 835479"/>
                <a:gd name="connsiteX141" fmla="*/ 5321350 w 6858000"/>
                <a:gd name="connsiteY141" fmla="*/ 437509 h 835479"/>
                <a:gd name="connsiteX142" fmla="*/ 5272796 w 6858000"/>
                <a:gd name="connsiteY142" fmla="*/ 462468 h 835479"/>
                <a:gd name="connsiteX143" fmla="*/ 5243613 w 6858000"/>
                <a:gd name="connsiteY143" fmla="*/ 478254 h 835479"/>
                <a:gd name="connsiteX144" fmla="*/ 5229433 w 6858000"/>
                <a:gd name="connsiteY144" fmla="*/ 485925 h 835479"/>
                <a:gd name="connsiteX145" fmla="*/ 5179067 w 6858000"/>
                <a:gd name="connsiteY145" fmla="*/ 486091 h 835479"/>
                <a:gd name="connsiteX146" fmla="*/ 5179066 w 6858000"/>
                <a:gd name="connsiteY146" fmla="*/ 486091 h 835479"/>
                <a:gd name="connsiteX147" fmla="*/ 5172089 w 6858000"/>
                <a:gd name="connsiteY147" fmla="*/ 483545 h 835479"/>
                <a:gd name="connsiteX148" fmla="*/ 5166113 w 6858000"/>
                <a:gd name="connsiteY148" fmla="*/ 482853 h 835479"/>
                <a:gd name="connsiteX149" fmla="*/ 5133224 w 6858000"/>
                <a:gd name="connsiteY149" fmla="*/ 489569 h 835479"/>
                <a:gd name="connsiteX150" fmla="*/ 5133223 w 6858000"/>
                <a:gd name="connsiteY150" fmla="*/ 489569 h 835479"/>
                <a:gd name="connsiteX151" fmla="*/ 5133219 w 6858000"/>
                <a:gd name="connsiteY151" fmla="*/ 489567 h 835479"/>
                <a:gd name="connsiteX152" fmla="*/ 5102460 w 6858000"/>
                <a:gd name="connsiteY152" fmla="*/ 482424 h 835479"/>
                <a:gd name="connsiteX153" fmla="*/ 5087443 w 6858000"/>
                <a:gd name="connsiteY153" fmla="*/ 476540 h 835479"/>
                <a:gd name="connsiteX154" fmla="*/ 5087422 w 6858000"/>
                <a:gd name="connsiteY154" fmla="*/ 476534 h 835479"/>
                <a:gd name="connsiteX155" fmla="*/ 5070584 w 6858000"/>
                <a:gd name="connsiteY155" fmla="*/ 470217 h 835479"/>
                <a:gd name="connsiteX156" fmla="*/ 5041527 w 6858000"/>
                <a:gd name="connsiteY156" fmla="*/ 463422 h 835479"/>
                <a:gd name="connsiteX157" fmla="*/ 5041520 w 6858000"/>
                <a:gd name="connsiteY157" fmla="*/ 463420 h 835479"/>
                <a:gd name="connsiteX158" fmla="*/ 4987036 w 6858000"/>
                <a:gd name="connsiteY158" fmla="*/ 436941 h 835479"/>
                <a:gd name="connsiteX159" fmla="*/ 4957452 w 6858000"/>
                <a:gd name="connsiteY159" fmla="*/ 419659 h 835479"/>
                <a:gd name="connsiteX160" fmla="*/ 4933804 w 6858000"/>
                <a:gd name="connsiteY160" fmla="*/ 412107 h 835479"/>
                <a:gd name="connsiteX161" fmla="*/ 4912168 w 6858000"/>
                <a:gd name="connsiteY161" fmla="*/ 413509 h 835479"/>
                <a:gd name="connsiteX162" fmla="*/ 4889275 w 6858000"/>
                <a:gd name="connsiteY162" fmla="*/ 415214 h 835479"/>
                <a:gd name="connsiteX163" fmla="*/ 4889274 w 6858000"/>
                <a:gd name="connsiteY163" fmla="*/ 415214 h 835479"/>
                <a:gd name="connsiteX164" fmla="*/ 4867613 w 6858000"/>
                <a:gd name="connsiteY164" fmla="*/ 410436 h 835479"/>
                <a:gd name="connsiteX165" fmla="*/ 4863342 w 6858000"/>
                <a:gd name="connsiteY165" fmla="*/ 407685 h 835479"/>
                <a:gd name="connsiteX166" fmla="*/ 4857316 w 6858000"/>
                <a:gd name="connsiteY166" fmla="*/ 405935 h 835479"/>
                <a:gd name="connsiteX167" fmla="*/ 4828915 w 6858000"/>
                <a:gd name="connsiteY167" fmla="*/ 385504 h 835479"/>
                <a:gd name="connsiteX168" fmla="*/ 4800482 w 6858000"/>
                <a:gd name="connsiteY168" fmla="*/ 370668 h 835479"/>
                <a:gd name="connsiteX169" fmla="*/ 4767764 w 6858000"/>
                <a:gd name="connsiteY169" fmla="*/ 371977 h 835479"/>
                <a:gd name="connsiteX170" fmla="*/ 4677655 w 6858000"/>
                <a:gd name="connsiteY170" fmla="*/ 381884 h 835479"/>
                <a:gd name="connsiteX171" fmla="*/ 4659174 w 6858000"/>
                <a:gd name="connsiteY171" fmla="*/ 389886 h 835479"/>
                <a:gd name="connsiteX172" fmla="*/ 4482004 w 6858000"/>
                <a:gd name="connsiteY172" fmla="*/ 449896 h 835479"/>
                <a:gd name="connsiteX173" fmla="*/ 4363890 w 6858000"/>
                <a:gd name="connsiteY173" fmla="*/ 450658 h 835479"/>
                <a:gd name="connsiteX174" fmla="*/ 4363889 w 6858000"/>
                <a:gd name="connsiteY174" fmla="*/ 450658 h 835479"/>
                <a:gd name="connsiteX175" fmla="*/ 4324644 w 6858000"/>
                <a:gd name="connsiteY175" fmla="*/ 441704 h 835479"/>
                <a:gd name="connsiteX176" fmla="*/ 4253013 w 6858000"/>
                <a:gd name="connsiteY176" fmla="*/ 401888 h 835479"/>
                <a:gd name="connsiteX177" fmla="*/ 4165382 w 6858000"/>
                <a:gd name="connsiteY177" fmla="*/ 392362 h 835479"/>
                <a:gd name="connsiteX178" fmla="*/ 4165383 w 6858000"/>
                <a:gd name="connsiteY178" fmla="*/ 392362 h 835479"/>
                <a:gd name="connsiteX179" fmla="*/ 4192387 w 6858000"/>
                <a:gd name="connsiteY179" fmla="*/ 396267 h 835479"/>
                <a:gd name="connsiteX180" fmla="*/ 4192386 w 6858000"/>
                <a:gd name="connsiteY180" fmla="*/ 396267 h 835479"/>
                <a:gd name="connsiteX181" fmla="*/ 4165382 w 6858000"/>
                <a:gd name="connsiteY181" fmla="*/ 392362 h 835479"/>
                <a:gd name="connsiteX182" fmla="*/ 3885337 w 6858000"/>
                <a:gd name="connsiteY182" fmla="*/ 379980 h 835479"/>
                <a:gd name="connsiteX183" fmla="*/ 3885338 w 6858000"/>
                <a:gd name="connsiteY183" fmla="*/ 379980 h 835479"/>
                <a:gd name="connsiteX184" fmla="*/ 3885341 w 6858000"/>
                <a:gd name="connsiteY184" fmla="*/ 379982 h 835479"/>
                <a:gd name="connsiteX185" fmla="*/ 3962157 w 6858000"/>
                <a:gd name="connsiteY185" fmla="*/ 411865 h 835479"/>
                <a:gd name="connsiteX186" fmla="*/ 3962159 w 6858000"/>
                <a:gd name="connsiteY186" fmla="*/ 411865 h 835479"/>
                <a:gd name="connsiteX187" fmla="*/ 4043837 w 6858000"/>
                <a:gd name="connsiteY187" fmla="*/ 396173 h 835479"/>
                <a:gd name="connsiteX188" fmla="*/ 4043838 w 6858000"/>
                <a:gd name="connsiteY188" fmla="*/ 396172 h 835479"/>
                <a:gd name="connsiteX189" fmla="*/ 4103824 w 6858000"/>
                <a:gd name="connsiteY189" fmla="*/ 381051 h 835479"/>
                <a:gd name="connsiteX190" fmla="*/ 4103825 w 6858000"/>
                <a:gd name="connsiteY190" fmla="*/ 381051 h 835479"/>
                <a:gd name="connsiteX191" fmla="*/ 4134255 w 6858000"/>
                <a:gd name="connsiteY191" fmla="*/ 383018 h 835479"/>
                <a:gd name="connsiteX192" fmla="*/ 4165381 w 6858000"/>
                <a:gd name="connsiteY192" fmla="*/ 392362 h 835479"/>
                <a:gd name="connsiteX193" fmla="*/ 4103825 w 6858000"/>
                <a:gd name="connsiteY193" fmla="*/ 381051 h 835479"/>
                <a:gd name="connsiteX194" fmla="*/ 4043839 w 6858000"/>
                <a:gd name="connsiteY194" fmla="*/ 396172 h 835479"/>
                <a:gd name="connsiteX195" fmla="*/ 4043837 w 6858000"/>
                <a:gd name="connsiteY195" fmla="*/ 396173 h 835479"/>
                <a:gd name="connsiteX196" fmla="*/ 4002409 w 6858000"/>
                <a:gd name="connsiteY196" fmla="*/ 409475 h 835479"/>
                <a:gd name="connsiteX197" fmla="*/ 3962159 w 6858000"/>
                <a:gd name="connsiteY197" fmla="*/ 411865 h 835479"/>
                <a:gd name="connsiteX198" fmla="*/ 3962158 w 6858000"/>
                <a:gd name="connsiteY198" fmla="*/ 411865 h 835479"/>
                <a:gd name="connsiteX199" fmla="*/ 3962157 w 6858000"/>
                <a:gd name="connsiteY199" fmla="*/ 411865 h 835479"/>
                <a:gd name="connsiteX200" fmla="*/ 3923124 w 6858000"/>
                <a:gd name="connsiteY200" fmla="*/ 402361 h 835479"/>
                <a:gd name="connsiteX201" fmla="*/ 3885341 w 6858000"/>
                <a:gd name="connsiteY201" fmla="*/ 379982 h 835479"/>
                <a:gd name="connsiteX202" fmla="*/ 3669899 w 6858000"/>
                <a:gd name="connsiteY202" fmla="*/ 394577 h 835479"/>
                <a:gd name="connsiteX203" fmla="*/ 3680163 w 6858000"/>
                <a:gd name="connsiteY203" fmla="*/ 397173 h 835479"/>
                <a:gd name="connsiteX204" fmla="*/ 3734836 w 6858000"/>
                <a:gd name="connsiteY204" fmla="*/ 393125 h 835479"/>
                <a:gd name="connsiteX205" fmla="*/ 3734837 w 6858000"/>
                <a:gd name="connsiteY205" fmla="*/ 393125 h 835479"/>
                <a:gd name="connsiteX206" fmla="*/ 3754652 w 6858000"/>
                <a:gd name="connsiteY206" fmla="*/ 393507 h 835479"/>
                <a:gd name="connsiteX207" fmla="*/ 3789775 w 6858000"/>
                <a:gd name="connsiteY207" fmla="*/ 399864 h 835479"/>
                <a:gd name="connsiteX208" fmla="*/ 3822471 w 6858000"/>
                <a:gd name="connsiteY208" fmla="*/ 384932 h 835479"/>
                <a:gd name="connsiteX209" fmla="*/ 3852618 w 6858000"/>
                <a:gd name="connsiteY209" fmla="*/ 370597 h 835479"/>
                <a:gd name="connsiteX210" fmla="*/ 3852619 w 6858000"/>
                <a:gd name="connsiteY210" fmla="*/ 370597 h 835479"/>
                <a:gd name="connsiteX211" fmla="*/ 3868763 w 6858000"/>
                <a:gd name="connsiteY211" fmla="*/ 371377 h 835479"/>
                <a:gd name="connsiteX212" fmla="*/ 3885336 w 6858000"/>
                <a:gd name="connsiteY212" fmla="*/ 379980 h 835479"/>
                <a:gd name="connsiteX213" fmla="*/ 3852619 w 6858000"/>
                <a:gd name="connsiteY213" fmla="*/ 370597 h 835479"/>
                <a:gd name="connsiteX214" fmla="*/ 3822472 w 6858000"/>
                <a:gd name="connsiteY214" fmla="*/ 384932 h 835479"/>
                <a:gd name="connsiteX215" fmla="*/ 3789776 w 6858000"/>
                <a:gd name="connsiteY215" fmla="*/ 399864 h 835479"/>
                <a:gd name="connsiteX216" fmla="*/ 3789775 w 6858000"/>
                <a:gd name="connsiteY216" fmla="*/ 399864 h 835479"/>
                <a:gd name="connsiteX217" fmla="*/ 3754651 w 6858000"/>
                <a:gd name="connsiteY217" fmla="*/ 393507 h 835479"/>
                <a:gd name="connsiteX218" fmla="*/ 3734837 w 6858000"/>
                <a:gd name="connsiteY218" fmla="*/ 393125 h 835479"/>
                <a:gd name="connsiteX219" fmla="*/ 3680163 w 6858000"/>
                <a:gd name="connsiteY219" fmla="*/ 397173 h 835479"/>
                <a:gd name="connsiteX220" fmla="*/ 3680162 w 6858000"/>
                <a:gd name="connsiteY220" fmla="*/ 397173 h 835479"/>
                <a:gd name="connsiteX221" fmla="*/ 2836171 w 6858000"/>
                <a:gd name="connsiteY221" fmla="*/ 465063 h 835479"/>
                <a:gd name="connsiteX222" fmla="*/ 2848792 w 6858000"/>
                <a:gd name="connsiteY222" fmla="*/ 456372 h 835479"/>
                <a:gd name="connsiteX223" fmla="*/ 2897784 w 6858000"/>
                <a:gd name="connsiteY223" fmla="*/ 440769 h 835479"/>
                <a:gd name="connsiteX224" fmla="*/ 2903549 w 6858000"/>
                <a:gd name="connsiteY224" fmla="*/ 439740 h 835479"/>
                <a:gd name="connsiteX225" fmla="*/ 2914327 w 6858000"/>
                <a:gd name="connsiteY225" fmla="*/ 436466 h 835479"/>
                <a:gd name="connsiteX226" fmla="*/ 2947858 w 6858000"/>
                <a:gd name="connsiteY226" fmla="*/ 431835 h 835479"/>
                <a:gd name="connsiteX227" fmla="*/ 2947861 w 6858000"/>
                <a:gd name="connsiteY227" fmla="*/ 431834 h 835479"/>
                <a:gd name="connsiteX228" fmla="*/ 2947862 w 6858000"/>
                <a:gd name="connsiteY228" fmla="*/ 431834 h 835479"/>
                <a:gd name="connsiteX229" fmla="*/ 2982148 w 6858000"/>
                <a:gd name="connsiteY229" fmla="*/ 435418 h 835479"/>
                <a:gd name="connsiteX230" fmla="*/ 3077401 w 6858000"/>
                <a:gd name="connsiteY230" fmla="*/ 447111 h 835479"/>
                <a:gd name="connsiteX231" fmla="*/ 3172653 w 6858000"/>
                <a:gd name="connsiteY231" fmla="*/ 434656 h 835479"/>
                <a:gd name="connsiteX232" fmla="*/ 3489466 w 6858000"/>
                <a:gd name="connsiteY232" fmla="*/ 387029 h 835479"/>
                <a:gd name="connsiteX233" fmla="*/ 3544712 w 6858000"/>
                <a:gd name="connsiteY233" fmla="*/ 364930 h 835479"/>
                <a:gd name="connsiteX234" fmla="*/ 3574407 w 6858000"/>
                <a:gd name="connsiteY234" fmla="*/ 347308 h 835479"/>
                <a:gd name="connsiteX235" fmla="*/ 3574408 w 6858000"/>
                <a:gd name="connsiteY235" fmla="*/ 347308 h 835479"/>
                <a:gd name="connsiteX236" fmla="*/ 3606817 w 6858000"/>
                <a:gd name="connsiteY236" fmla="*/ 359406 h 835479"/>
                <a:gd name="connsiteX237" fmla="*/ 3630632 w 6858000"/>
                <a:gd name="connsiteY237" fmla="*/ 372932 h 835479"/>
                <a:gd name="connsiteX238" fmla="*/ 3651953 w 6858000"/>
                <a:gd name="connsiteY238" fmla="*/ 388826 h 835479"/>
                <a:gd name="connsiteX239" fmla="*/ 3630631 w 6858000"/>
                <a:gd name="connsiteY239" fmla="*/ 372932 h 835479"/>
                <a:gd name="connsiteX240" fmla="*/ 3606816 w 6858000"/>
                <a:gd name="connsiteY240" fmla="*/ 359406 h 835479"/>
                <a:gd name="connsiteX241" fmla="*/ 3587173 w 6858000"/>
                <a:gd name="connsiteY241" fmla="*/ 349660 h 835479"/>
                <a:gd name="connsiteX242" fmla="*/ 3574407 w 6858000"/>
                <a:gd name="connsiteY242" fmla="*/ 347308 h 835479"/>
                <a:gd name="connsiteX243" fmla="*/ 3562320 w 6858000"/>
                <a:gd name="connsiteY243" fmla="*/ 352387 h 835479"/>
                <a:gd name="connsiteX244" fmla="*/ 3544713 w 6858000"/>
                <a:gd name="connsiteY244" fmla="*/ 364930 h 835479"/>
                <a:gd name="connsiteX245" fmla="*/ 3489467 w 6858000"/>
                <a:gd name="connsiteY245" fmla="*/ 387029 h 835479"/>
                <a:gd name="connsiteX246" fmla="*/ 3172654 w 6858000"/>
                <a:gd name="connsiteY246" fmla="*/ 434656 h 835479"/>
                <a:gd name="connsiteX247" fmla="*/ 3077401 w 6858000"/>
                <a:gd name="connsiteY247" fmla="*/ 447111 h 835479"/>
                <a:gd name="connsiteX248" fmla="*/ 3077400 w 6858000"/>
                <a:gd name="connsiteY248" fmla="*/ 447111 h 835479"/>
                <a:gd name="connsiteX249" fmla="*/ 2982147 w 6858000"/>
                <a:gd name="connsiteY249" fmla="*/ 435418 h 835479"/>
                <a:gd name="connsiteX250" fmla="*/ 2947862 w 6858000"/>
                <a:gd name="connsiteY250" fmla="*/ 431834 h 835479"/>
                <a:gd name="connsiteX251" fmla="*/ 2947858 w 6858000"/>
                <a:gd name="connsiteY251" fmla="*/ 431835 h 835479"/>
                <a:gd name="connsiteX252" fmla="*/ 2903549 w 6858000"/>
                <a:gd name="connsiteY252" fmla="*/ 439740 h 835479"/>
                <a:gd name="connsiteX253" fmla="*/ 2848793 w 6858000"/>
                <a:gd name="connsiteY253" fmla="*/ 456372 h 835479"/>
                <a:gd name="connsiteX254" fmla="*/ 2836172 w 6858000"/>
                <a:gd name="connsiteY254" fmla="*/ 465063 h 835479"/>
                <a:gd name="connsiteX255" fmla="*/ 1268757 w 6858000"/>
                <a:gd name="connsiteY255" fmla="*/ 18376 h 835479"/>
                <a:gd name="connsiteX256" fmla="*/ 1286069 w 6858000"/>
                <a:gd name="connsiteY256" fmla="*/ 23543 h 835479"/>
                <a:gd name="connsiteX257" fmla="*/ 1350627 w 6858000"/>
                <a:gd name="connsiteY257" fmla="*/ 45880 h 835479"/>
                <a:gd name="connsiteX258" fmla="*/ 1413839 w 6858000"/>
                <a:gd name="connsiteY258" fmla="*/ 40286 h 835479"/>
                <a:gd name="connsiteX259" fmla="*/ 1350626 w 6858000"/>
                <a:gd name="connsiteY259" fmla="*/ 45881 h 835479"/>
                <a:gd name="connsiteX260" fmla="*/ 1286068 w 6858000"/>
                <a:gd name="connsiteY260" fmla="*/ 23543 h 835479"/>
                <a:gd name="connsiteX261" fmla="*/ 313532 w 6858000"/>
                <a:gd name="connsiteY261" fmla="*/ 14019 h 835479"/>
                <a:gd name="connsiteX262" fmla="*/ 313533 w 6858000"/>
                <a:gd name="connsiteY262" fmla="*/ 14018 h 835479"/>
                <a:gd name="connsiteX263" fmla="*/ 338870 w 6858000"/>
                <a:gd name="connsiteY263" fmla="*/ 13446 h 835479"/>
                <a:gd name="connsiteX264" fmla="*/ 338902 w 6858000"/>
                <a:gd name="connsiteY264" fmla="*/ 13453 h 835479"/>
                <a:gd name="connsiteX265" fmla="*/ 395639 w 6858000"/>
                <a:gd name="connsiteY265" fmla="*/ 23353 h 835479"/>
                <a:gd name="connsiteX266" fmla="*/ 367327 w 6858000"/>
                <a:gd name="connsiteY266" fmla="*/ 19543 h 835479"/>
                <a:gd name="connsiteX267" fmla="*/ 338902 w 6858000"/>
                <a:gd name="connsiteY267" fmla="*/ 13453 h 835479"/>
                <a:gd name="connsiteX268" fmla="*/ 338869 w 6858000"/>
                <a:gd name="connsiteY268" fmla="*/ 13447 h 835479"/>
                <a:gd name="connsiteX269" fmla="*/ 324057 w 6858000"/>
                <a:gd name="connsiteY269" fmla="*/ 11661 h 835479"/>
                <a:gd name="connsiteX270" fmla="*/ 281567 w 6858000"/>
                <a:gd name="connsiteY270" fmla="*/ 36346 h 835479"/>
                <a:gd name="connsiteX271" fmla="*/ 295414 w 6858000"/>
                <a:gd name="connsiteY271" fmla="*/ 31451 h 835479"/>
                <a:gd name="connsiteX272" fmla="*/ 295414 w 6858000"/>
                <a:gd name="connsiteY272" fmla="*/ 31452 h 835479"/>
                <a:gd name="connsiteX273" fmla="*/ 24485 w 6858000"/>
                <a:gd name="connsiteY273" fmla="*/ 23026 h 835479"/>
                <a:gd name="connsiteX274" fmla="*/ 74128 w 6858000"/>
                <a:gd name="connsiteY274" fmla="*/ 20763 h 835479"/>
                <a:gd name="connsiteX275" fmla="*/ 125860 w 6858000"/>
                <a:gd name="connsiteY275" fmla="*/ 26687 h 835479"/>
                <a:gd name="connsiteX276" fmla="*/ 153386 w 6858000"/>
                <a:gd name="connsiteY276" fmla="*/ 31082 h 835479"/>
                <a:gd name="connsiteX277" fmla="*/ 228943 w 6858000"/>
                <a:gd name="connsiteY277" fmla="*/ 39355 h 835479"/>
                <a:gd name="connsiteX278" fmla="*/ 177270 w 6858000"/>
                <a:gd name="connsiteY278" fmla="*/ 34896 h 835479"/>
                <a:gd name="connsiteX279" fmla="*/ 153386 w 6858000"/>
                <a:gd name="connsiteY279" fmla="*/ 31082 h 835479"/>
                <a:gd name="connsiteX280" fmla="*/ 151568 w 6858000"/>
                <a:gd name="connsiteY280" fmla="*/ 30883 h 835479"/>
                <a:gd name="connsiteX281" fmla="*/ 74128 w 6858000"/>
                <a:gd name="connsiteY281" fmla="*/ 20764 h 835479"/>
                <a:gd name="connsiteX282" fmla="*/ 0 w 6858000"/>
                <a:gd name="connsiteY282" fmla="*/ 29969 h 835479"/>
                <a:gd name="connsiteX283" fmla="*/ 0 w 6858000"/>
                <a:gd name="connsiteY283" fmla="*/ 494077 h 835479"/>
                <a:gd name="connsiteX284" fmla="*/ 2816 w 6858000"/>
                <a:gd name="connsiteY284" fmla="*/ 492950 h 835479"/>
                <a:gd name="connsiteX285" fmla="*/ 63586 w 6858000"/>
                <a:gd name="connsiteY285" fmla="*/ 478851 h 835479"/>
                <a:gd name="connsiteX286" fmla="*/ 176938 w 6858000"/>
                <a:gd name="connsiteY286" fmla="*/ 464945 h 835479"/>
                <a:gd name="connsiteX287" fmla="*/ 200181 w 6858000"/>
                <a:gd name="connsiteY287" fmla="*/ 456943 h 835479"/>
                <a:gd name="connsiteX288" fmla="*/ 340773 w 6858000"/>
                <a:gd name="connsiteY288" fmla="*/ 419031 h 835479"/>
                <a:gd name="connsiteX289" fmla="*/ 453363 w 6858000"/>
                <a:gd name="connsiteY289" fmla="*/ 419796 h 835479"/>
                <a:gd name="connsiteX290" fmla="*/ 462125 w 6858000"/>
                <a:gd name="connsiteY290" fmla="*/ 421510 h 835479"/>
                <a:gd name="connsiteX291" fmla="*/ 505181 w 6858000"/>
                <a:gd name="connsiteY291" fmla="*/ 434082 h 835479"/>
                <a:gd name="connsiteX292" fmla="*/ 571859 w 6858000"/>
                <a:gd name="connsiteY292" fmla="*/ 430654 h 835479"/>
                <a:gd name="connsiteX293" fmla="*/ 617771 w 6858000"/>
                <a:gd name="connsiteY293" fmla="*/ 413317 h 835479"/>
                <a:gd name="connsiteX294" fmla="*/ 674922 w 6858000"/>
                <a:gd name="connsiteY294" fmla="*/ 412555 h 835479"/>
                <a:gd name="connsiteX295" fmla="*/ 740267 w 6858000"/>
                <a:gd name="connsiteY295" fmla="*/ 423414 h 835479"/>
                <a:gd name="connsiteX296" fmla="*/ 769604 w 6858000"/>
                <a:gd name="connsiteY296" fmla="*/ 425700 h 835479"/>
                <a:gd name="connsiteX297" fmla="*/ 850188 w 6858000"/>
                <a:gd name="connsiteY297" fmla="*/ 448180 h 835479"/>
                <a:gd name="connsiteX298" fmla="*/ 898197 w 6858000"/>
                <a:gd name="connsiteY298" fmla="*/ 442656 h 835479"/>
                <a:gd name="connsiteX299" fmla="*/ 945443 w 6858000"/>
                <a:gd name="connsiteY299" fmla="*/ 427796 h 835479"/>
                <a:gd name="connsiteX300" fmla="*/ 975732 w 6858000"/>
                <a:gd name="connsiteY300" fmla="*/ 413507 h 835479"/>
                <a:gd name="connsiteX301" fmla="*/ 1036886 w 6858000"/>
                <a:gd name="connsiteY301" fmla="*/ 403411 h 835479"/>
                <a:gd name="connsiteX302" fmla="*/ 1048124 w 6858000"/>
                <a:gd name="connsiteY302" fmla="*/ 404935 h 835479"/>
                <a:gd name="connsiteX303" fmla="*/ 1230632 w 6858000"/>
                <a:gd name="connsiteY303" fmla="*/ 417509 h 835479"/>
                <a:gd name="connsiteX304" fmla="*/ 1303023 w 6858000"/>
                <a:gd name="connsiteY304" fmla="*/ 437702 h 835479"/>
                <a:gd name="connsiteX305" fmla="*/ 1318455 w 6858000"/>
                <a:gd name="connsiteY305" fmla="*/ 440178 h 835479"/>
                <a:gd name="connsiteX306" fmla="*/ 1472574 w 6858000"/>
                <a:gd name="connsiteY306" fmla="*/ 462849 h 835479"/>
                <a:gd name="connsiteX307" fmla="*/ 1489719 w 6858000"/>
                <a:gd name="connsiteY307" fmla="*/ 463801 h 835479"/>
                <a:gd name="connsiteX308" fmla="*/ 1537536 w 6858000"/>
                <a:gd name="connsiteY308" fmla="*/ 459801 h 835479"/>
                <a:gd name="connsiteX309" fmla="*/ 1650316 w 6858000"/>
                <a:gd name="connsiteY309" fmla="*/ 500950 h 835479"/>
                <a:gd name="connsiteX310" fmla="*/ 1763286 w 6858000"/>
                <a:gd name="connsiteY310" fmla="*/ 515049 h 835479"/>
                <a:gd name="connsiteX311" fmla="*/ 1825392 w 6858000"/>
                <a:gd name="connsiteY311" fmla="*/ 514857 h 835479"/>
                <a:gd name="connsiteX312" fmla="*/ 1869779 w 6858000"/>
                <a:gd name="connsiteY312" fmla="*/ 524955 h 835479"/>
                <a:gd name="connsiteX313" fmla="*/ 1978939 w 6858000"/>
                <a:gd name="connsiteY313" fmla="*/ 555626 h 835479"/>
                <a:gd name="connsiteX314" fmla="*/ 2030377 w 6858000"/>
                <a:gd name="connsiteY314" fmla="*/ 560388 h 835479"/>
                <a:gd name="connsiteX315" fmla="*/ 2085053 w 6858000"/>
                <a:gd name="connsiteY315" fmla="*/ 570677 h 835479"/>
                <a:gd name="connsiteX316" fmla="*/ 2220311 w 6858000"/>
                <a:gd name="connsiteY316" fmla="*/ 616778 h 835479"/>
                <a:gd name="connsiteX317" fmla="*/ 2330805 w 6858000"/>
                <a:gd name="connsiteY317" fmla="*/ 614112 h 835479"/>
                <a:gd name="connsiteX318" fmla="*/ 2401291 w 6858000"/>
                <a:gd name="connsiteY318" fmla="*/ 614682 h 835479"/>
                <a:gd name="connsiteX319" fmla="*/ 2485306 w 6858000"/>
                <a:gd name="connsiteY319" fmla="*/ 629923 h 835479"/>
                <a:gd name="connsiteX320" fmla="*/ 2554078 w 6858000"/>
                <a:gd name="connsiteY320" fmla="*/ 652213 h 835479"/>
                <a:gd name="connsiteX321" fmla="*/ 2649142 w 6858000"/>
                <a:gd name="connsiteY321" fmla="*/ 669930 h 835479"/>
                <a:gd name="connsiteX322" fmla="*/ 2743825 w 6858000"/>
                <a:gd name="connsiteY322" fmla="*/ 704031 h 835479"/>
                <a:gd name="connsiteX323" fmla="*/ 2809929 w 6858000"/>
                <a:gd name="connsiteY323" fmla="*/ 730130 h 835479"/>
                <a:gd name="connsiteX324" fmla="*/ 2901942 w 6858000"/>
                <a:gd name="connsiteY324" fmla="*/ 753181 h 835479"/>
                <a:gd name="connsiteX325" fmla="*/ 3042727 w 6858000"/>
                <a:gd name="connsiteY325" fmla="*/ 769373 h 835479"/>
                <a:gd name="connsiteX326" fmla="*/ 3107499 w 6858000"/>
                <a:gd name="connsiteY326" fmla="*/ 771089 h 835479"/>
                <a:gd name="connsiteX327" fmla="*/ 3209992 w 6858000"/>
                <a:gd name="connsiteY327" fmla="*/ 808998 h 835479"/>
                <a:gd name="connsiteX328" fmla="*/ 3253808 w 6858000"/>
                <a:gd name="connsiteY328" fmla="*/ 827287 h 835479"/>
                <a:gd name="connsiteX329" fmla="*/ 3293243 w 6858000"/>
                <a:gd name="connsiteY329" fmla="*/ 812047 h 835479"/>
                <a:gd name="connsiteX330" fmla="*/ 3318770 w 6858000"/>
                <a:gd name="connsiteY330" fmla="*/ 794520 h 835479"/>
                <a:gd name="connsiteX331" fmla="*/ 3399545 w 6858000"/>
                <a:gd name="connsiteY331" fmla="*/ 809381 h 835479"/>
                <a:gd name="connsiteX332" fmla="*/ 3485274 w 6858000"/>
                <a:gd name="connsiteY332" fmla="*/ 825001 h 835479"/>
                <a:gd name="connsiteX333" fmla="*/ 3546616 w 6858000"/>
                <a:gd name="connsiteY333" fmla="*/ 835479 h 835479"/>
                <a:gd name="connsiteX334" fmla="*/ 3623200 w 6858000"/>
                <a:gd name="connsiteY334" fmla="*/ 827097 h 835479"/>
                <a:gd name="connsiteX335" fmla="*/ 3683590 w 6858000"/>
                <a:gd name="connsiteY335" fmla="*/ 823669 h 835479"/>
                <a:gd name="connsiteX336" fmla="*/ 3732360 w 6858000"/>
                <a:gd name="connsiteY336" fmla="*/ 813953 h 835479"/>
                <a:gd name="connsiteX337" fmla="*/ 3749505 w 6858000"/>
                <a:gd name="connsiteY337" fmla="*/ 808236 h 835479"/>
                <a:gd name="connsiteX338" fmla="*/ 3885337 w 6858000"/>
                <a:gd name="connsiteY338" fmla="*/ 763659 h 835479"/>
                <a:gd name="connsiteX339" fmla="*/ 4030502 w 6858000"/>
                <a:gd name="connsiteY339" fmla="*/ 728034 h 835479"/>
                <a:gd name="connsiteX340" fmla="*/ 4124613 w 6858000"/>
                <a:gd name="connsiteY340" fmla="*/ 750515 h 835479"/>
                <a:gd name="connsiteX341" fmla="*/ 4159666 w 6858000"/>
                <a:gd name="connsiteY341" fmla="*/ 750133 h 835479"/>
                <a:gd name="connsiteX342" fmla="*/ 4320836 w 6858000"/>
                <a:gd name="connsiteY342" fmla="*/ 755277 h 835479"/>
                <a:gd name="connsiteX343" fmla="*/ 4349221 w 6858000"/>
                <a:gd name="connsiteY343" fmla="*/ 760801 h 835479"/>
                <a:gd name="connsiteX344" fmla="*/ 4502578 w 6858000"/>
                <a:gd name="connsiteY344" fmla="*/ 738130 h 835479"/>
                <a:gd name="connsiteX345" fmla="*/ 4558206 w 6858000"/>
                <a:gd name="connsiteY345" fmla="*/ 734320 h 835479"/>
                <a:gd name="connsiteX346" fmla="*/ 4609451 w 6858000"/>
                <a:gd name="connsiteY346" fmla="*/ 728034 h 835479"/>
                <a:gd name="connsiteX347" fmla="*/ 4681082 w 6858000"/>
                <a:gd name="connsiteY347" fmla="*/ 726510 h 835479"/>
                <a:gd name="connsiteX348" fmla="*/ 4755380 w 6858000"/>
                <a:gd name="connsiteY348" fmla="*/ 729368 h 835479"/>
                <a:gd name="connsiteX349" fmla="*/ 4838249 w 6858000"/>
                <a:gd name="connsiteY349" fmla="*/ 728796 h 835479"/>
                <a:gd name="connsiteX350" fmla="*/ 4871018 w 6858000"/>
                <a:gd name="connsiteY350" fmla="*/ 723844 h 835479"/>
                <a:gd name="connsiteX351" fmla="*/ 4959601 w 6858000"/>
                <a:gd name="connsiteY351" fmla="*/ 727272 h 835479"/>
                <a:gd name="connsiteX352" fmla="*/ 5006085 w 6858000"/>
                <a:gd name="connsiteY352" fmla="*/ 721558 h 835479"/>
                <a:gd name="connsiteX353" fmla="*/ 5082669 w 6858000"/>
                <a:gd name="connsiteY353" fmla="*/ 720414 h 835479"/>
                <a:gd name="connsiteX354" fmla="*/ 5107626 w 6858000"/>
                <a:gd name="connsiteY354" fmla="*/ 719079 h 835479"/>
                <a:gd name="connsiteX355" fmla="*/ 5129915 w 6858000"/>
                <a:gd name="connsiteY355" fmla="*/ 718317 h 835479"/>
                <a:gd name="connsiteX356" fmla="*/ 5206307 w 6858000"/>
                <a:gd name="connsiteY356" fmla="*/ 733940 h 835479"/>
                <a:gd name="connsiteX357" fmla="*/ 5274128 w 6858000"/>
                <a:gd name="connsiteY357" fmla="*/ 734892 h 835479"/>
                <a:gd name="connsiteX358" fmla="*/ 5393004 w 6858000"/>
                <a:gd name="connsiteY358" fmla="*/ 747466 h 835479"/>
                <a:gd name="connsiteX359" fmla="*/ 5419294 w 6858000"/>
                <a:gd name="connsiteY359" fmla="*/ 743084 h 835479"/>
                <a:gd name="connsiteX360" fmla="*/ 5501593 w 6858000"/>
                <a:gd name="connsiteY360" fmla="*/ 741370 h 835479"/>
                <a:gd name="connsiteX361" fmla="*/ 5548459 w 6858000"/>
                <a:gd name="connsiteY361" fmla="*/ 740036 h 835479"/>
                <a:gd name="connsiteX362" fmla="*/ 5606371 w 6858000"/>
                <a:gd name="connsiteY362" fmla="*/ 749180 h 835479"/>
                <a:gd name="connsiteX363" fmla="*/ 5706958 w 6858000"/>
                <a:gd name="connsiteY363" fmla="*/ 768611 h 835479"/>
                <a:gd name="connsiteX364" fmla="*/ 5733439 w 6858000"/>
                <a:gd name="connsiteY364" fmla="*/ 771659 h 835479"/>
                <a:gd name="connsiteX365" fmla="*/ 5781829 w 6858000"/>
                <a:gd name="connsiteY365" fmla="*/ 780996 h 835479"/>
                <a:gd name="connsiteX366" fmla="*/ 5790591 w 6858000"/>
                <a:gd name="connsiteY366" fmla="*/ 782710 h 835479"/>
                <a:gd name="connsiteX367" fmla="*/ 5864317 w 6858000"/>
                <a:gd name="connsiteY367" fmla="*/ 806332 h 835479"/>
                <a:gd name="connsiteX368" fmla="*/ 5902609 w 6858000"/>
                <a:gd name="connsiteY368" fmla="*/ 808236 h 835479"/>
                <a:gd name="connsiteX369" fmla="*/ 6012722 w 6858000"/>
                <a:gd name="connsiteY369" fmla="*/ 808428 h 835479"/>
                <a:gd name="connsiteX370" fmla="*/ 6059396 w 6858000"/>
                <a:gd name="connsiteY370" fmla="*/ 804808 h 835479"/>
                <a:gd name="connsiteX371" fmla="*/ 6171604 w 6858000"/>
                <a:gd name="connsiteY371" fmla="*/ 790902 h 835479"/>
                <a:gd name="connsiteX372" fmla="*/ 6242092 w 6858000"/>
                <a:gd name="connsiteY372" fmla="*/ 784044 h 835479"/>
                <a:gd name="connsiteX373" fmla="*/ 6323057 w 6858000"/>
                <a:gd name="connsiteY373" fmla="*/ 773183 h 835479"/>
                <a:gd name="connsiteX374" fmla="*/ 6415832 w 6858000"/>
                <a:gd name="connsiteY374" fmla="*/ 766325 h 835479"/>
                <a:gd name="connsiteX375" fmla="*/ 6584811 w 6858000"/>
                <a:gd name="connsiteY375" fmla="*/ 745560 h 835479"/>
                <a:gd name="connsiteX376" fmla="*/ 6748457 w 6858000"/>
                <a:gd name="connsiteY376" fmla="*/ 724034 h 835479"/>
                <a:gd name="connsiteX377" fmla="*/ 6815515 w 6858000"/>
                <a:gd name="connsiteY377" fmla="*/ 704983 h 835479"/>
                <a:gd name="connsiteX378" fmla="*/ 6858000 w 6858000"/>
                <a:gd name="connsiteY378" fmla="*/ 695283 h 835479"/>
                <a:gd name="connsiteX379" fmla="*/ 6858000 w 6858000"/>
                <a:gd name="connsiteY379" fmla="*/ 456 h 835479"/>
                <a:gd name="connsiteX380" fmla="*/ 1687322 w 6858000"/>
                <a:gd name="connsiteY380" fmla="*/ 456 h 835479"/>
                <a:gd name="connsiteX381" fmla="*/ 1697753 w 6858000"/>
                <a:gd name="connsiteY381" fmla="*/ 10970 h 835479"/>
                <a:gd name="connsiteX382" fmla="*/ 1733188 w 6858000"/>
                <a:gd name="connsiteY382" fmla="*/ 33639 h 835479"/>
                <a:gd name="connsiteX383" fmla="*/ 1833775 w 6858000"/>
                <a:gd name="connsiteY383" fmla="*/ 75360 h 835479"/>
                <a:gd name="connsiteX384" fmla="*/ 1842158 w 6858000"/>
                <a:gd name="connsiteY384" fmla="*/ 82981 h 835479"/>
                <a:gd name="connsiteX385" fmla="*/ 1916454 w 6858000"/>
                <a:gd name="connsiteY385" fmla="*/ 173472 h 835479"/>
                <a:gd name="connsiteX386" fmla="*/ 1933219 w 6858000"/>
                <a:gd name="connsiteY386" fmla="*/ 188902 h 835479"/>
                <a:gd name="connsiteX387" fmla="*/ 1953413 w 6858000"/>
                <a:gd name="connsiteY387" fmla="*/ 212907 h 835479"/>
                <a:gd name="connsiteX388" fmla="*/ 2016469 w 6858000"/>
                <a:gd name="connsiteY388" fmla="*/ 259390 h 835479"/>
                <a:gd name="connsiteX389" fmla="*/ 2094578 w 6858000"/>
                <a:gd name="connsiteY389" fmla="*/ 274249 h 835479"/>
                <a:gd name="connsiteX390" fmla="*/ 2188879 w 6858000"/>
                <a:gd name="connsiteY390" fmla="*/ 296920 h 835479"/>
                <a:gd name="connsiteX391" fmla="*/ 2228314 w 6858000"/>
                <a:gd name="connsiteY391" fmla="*/ 312160 h 835479"/>
                <a:gd name="connsiteX392" fmla="*/ 2334044 w 6858000"/>
                <a:gd name="connsiteY392" fmla="*/ 341117 h 835479"/>
                <a:gd name="connsiteX393" fmla="*/ 2409485 w 6858000"/>
                <a:gd name="connsiteY393" fmla="*/ 365502 h 835479"/>
                <a:gd name="connsiteX394" fmla="*/ 2409487 w 6858000"/>
                <a:gd name="connsiteY394" fmla="*/ 365504 h 835479"/>
                <a:gd name="connsiteX395" fmla="*/ 2463015 w 6858000"/>
                <a:gd name="connsiteY395" fmla="*/ 388434 h 835479"/>
                <a:gd name="connsiteX396" fmla="*/ 2463017 w 6858000"/>
                <a:gd name="connsiteY396" fmla="*/ 388434 h 835479"/>
                <a:gd name="connsiteX397" fmla="*/ 2518262 w 6858000"/>
                <a:gd name="connsiteY397" fmla="*/ 379792 h 835479"/>
                <a:gd name="connsiteX398" fmla="*/ 2518263 w 6858000"/>
                <a:gd name="connsiteY398" fmla="*/ 379791 h 835479"/>
                <a:gd name="connsiteX399" fmla="*/ 2545005 w 6858000"/>
                <a:gd name="connsiteY399" fmla="*/ 376147 h 835479"/>
                <a:gd name="connsiteX400" fmla="*/ 2545006 w 6858000"/>
                <a:gd name="connsiteY400" fmla="*/ 376147 h 835479"/>
                <a:gd name="connsiteX401" fmla="*/ 2571034 w 6858000"/>
                <a:gd name="connsiteY401" fmla="*/ 380361 h 835479"/>
                <a:gd name="connsiteX402" fmla="*/ 2668001 w 6858000"/>
                <a:gd name="connsiteY402" fmla="*/ 453514 h 835479"/>
                <a:gd name="connsiteX403" fmla="*/ 2745348 w 6858000"/>
                <a:gd name="connsiteY403" fmla="*/ 501904 h 835479"/>
                <a:gd name="connsiteX404" fmla="*/ 2745351 w 6858000"/>
                <a:gd name="connsiteY404" fmla="*/ 501906 h 835479"/>
                <a:gd name="connsiteX405" fmla="*/ 2778005 w 6858000"/>
                <a:gd name="connsiteY405" fmla="*/ 507825 h 835479"/>
                <a:gd name="connsiteX406" fmla="*/ 2785439 w 6858000"/>
                <a:gd name="connsiteY406" fmla="*/ 507405 h 835479"/>
                <a:gd name="connsiteX407" fmla="*/ 2811779 w 6858000"/>
                <a:gd name="connsiteY407" fmla="*/ 497326 h 835479"/>
                <a:gd name="connsiteX408" fmla="*/ 2811786 w 6858000"/>
                <a:gd name="connsiteY408" fmla="*/ 497322 h 835479"/>
                <a:gd name="connsiteX409" fmla="*/ 2811786 w 6858000"/>
                <a:gd name="connsiteY409" fmla="*/ 497323 h 835479"/>
                <a:gd name="connsiteX410" fmla="*/ 2811779 w 6858000"/>
                <a:gd name="connsiteY410" fmla="*/ 497326 h 835479"/>
                <a:gd name="connsiteX411" fmla="*/ 2793022 w 6858000"/>
                <a:gd name="connsiteY411" fmla="*/ 506976 h 835479"/>
                <a:gd name="connsiteX412" fmla="*/ 2785439 w 6858000"/>
                <a:gd name="connsiteY412" fmla="*/ 507405 h 835479"/>
                <a:gd name="connsiteX413" fmla="*/ 2782304 w 6858000"/>
                <a:gd name="connsiteY413" fmla="*/ 508605 h 835479"/>
                <a:gd name="connsiteX414" fmla="*/ 2778005 w 6858000"/>
                <a:gd name="connsiteY414" fmla="*/ 507825 h 835479"/>
                <a:gd name="connsiteX415" fmla="*/ 2770757 w 6858000"/>
                <a:gd name="connsiteY415" fmla="*/ 508235 h 835479"/>
                <a:gd name="connsiteX416" fmla="*/ 2745351 w 6858000"/>
                <a:gd name="connsiteY416" fmla="*/ 501906 h 835479"/>
                <a:gd name="connsiteX417" fmla="*/ 2745347 w 6858000"/>
                <a:gd name="connsiteY417" fmla="*/ 501904 h 835479"/>
                <a:gd name="connsiteX418" fmla="*/ 2668000 w 6858000"/>
                <a:gd name="connsiteY418" fmla="*/ 453514 h 835479"/>
                <a:gd name="connsiteX419" fmla="*/ 2571033 w 6858000"/>
                <a:gd name="connsiteY419" fmla="*/ 380361 h 835479"/>
                <a:gd name="connsiteX420" fmla="*/ 2545006 w 6858000"/>
                <a:gd name="connsiteY420" fmla="*/ 376147 h 835479"/>
                <a:gd name="connsiteX421" fmla="*/ 2518264 w 6858000"/>
                <a:gd name="connsiteY421" fmla="*/ 379791 h 835479"/>
                <a:gd name="connsiteX422" fmla="*/ 2518262 w 6858000"/>
                <a:gd name="connsiteY422" fmla="*/ 379792 h 835479"/>
                <a:gd name="connsiteX423" fmla="*/ 2490550 w 6858000"/>
                <a:gd name="connsiteY423" fmla="*/ 386372 h 835479"/>
                <a:gd name="connsiteX424" fmla="*/ 2463017 w 6858000"/>
                <a:gd name="connsiteY424" fmla="*/ 388434 h 835479"/>
                <a:gd name="connsiteX425" fmla="*/ 2463016 w 6858000"/>
                <a:gd name="connsiteY425" fmla="*/ 388434 h 835479"/>
                <a:gd name="connsiteX426" fmla="*/ 2463015 w 6858000"/>
                <a:gd name="connsiteY426" fmla="*/ 388434 h 835479"/>
                <a:gd name="connsiteX427" fmla="*/ 2435912 w 6858000"/>
                <a:gd name="connsiteY427" fmla="*/ 382603 h 835479"/>
                <a:gd name="connsiteX428" fmla="*/ 2409487 w 6858000"/>
                <a:gd name="connsiteY428" fmla="*/ 365504 h 835479"/>
                <a:gd name="connsiteX429" fmla="*/ 2409484 w 6858000"/>
                <a:gd name="connsiteY429" fmla="*/ 365502 h 835479"/>
                <a:gd name="connsiteX430" fmla="*/ 2334043 w 6858000"/>
                <a:gd name="connsiteY430" fmla="*/ 341117 h 835479"/>
                <a:gd name="connsiteX431" fmla="*/ 2228313 w 6858000"/>
                <a:gd name="connsiteY431" fmla="*/ 312160 h 835479"/>
                <a:gd name="connsiteX432" fmla="*/ 2188878 w 6858000"/>
                <a:gd name="connsiteY432" fmla="*/ 296920 h 835479"/>
                <a:gd name="connsiteX433" fmla="*/ 2094577 w 6858000"/>
                <a:gd name="connsiteY433" fmla="*/ 274249 h 835479"/>
                <a:gd name="connsiteX434" fmla="*/ 2016468 w 6858000"/>
                <a:gd name="connsiteY434" fmla="*/ 259390 h 835479"/>
                <a:gd name="connsiteX435" fmla="*/ 1953412 w 6858000"/>
                <a:gd name="connsiteY435" fmla="*/ 212907 h 835479"/>
                <a:gd name="connsiteX436" fmla="*/ 1933218 w 6858000"/>
                <a:gd name="connsiteY436" fmla="*/ 188902 h 835479"/>
                <a:gd name="connsiteX437" fmla="*/ 1916453 w 6858000"/>
                <a:gd name="connsiteY437" fmla="*/ 173472 h 835479"/>
                <a:gd name="connsiteX438" fmla="*/ 1842157 w 6858000"/>
                <a:gd name="connsiteY438" fmla="*/ 82981 h 835479"/>
                <a:gd name="connsiteX439" fmla="*/ 1833774 w 6858000"/>
                <a:gd name="connsiteY439" fmla="*/ 75360 h 835479"/>
                <a:gd name="connsiteX440" fmla="*/ 1733187 w 6858000"/>
                <a:gd name="connsiteY440" fmla="*/ 33639 h 835479"/>
                <a:gd name="connsiteX441" fmla="*/ 1697752 w 6858000"/>
                <a:gd name="connsiteY441" fmla="*/ 10971 h 835479"/>
                <a:gd name="connsiteX442" fmla="*/ 1687320 w 6858000"/>
                <a:gd name="connsiteY442" fmla="*/ 456 h 835479"/>
                <a:gd name="connsiteX443" fmla="*/ 916806 w 6858000"/>
                <a:gd name="connsiteY443" fmla="*/ 456 h 835479"/>
                <a:gd name="connsiteX444" fmla="*/ 927155 w 6858000"/>
                <a:gd name="connsiteY444" fmla="*/ 9636 h 835479"/>
                <a:gd name="connsiteX445" fmla="*/ 1097087 w 6858000"/>
                <a:gd name="connsiteY445" fmla="*/ 6016 h 835479"/>
                <a:gd name="connsiteX446" fmla="*/ 1123185 w 6858000"/>
                <a:gd name="connsiteY446" fmla="*/ 1634 h 835479"/>
                <a:gd name="connsiteX447" fmla="*/ 1184028 w 6858000"/>
                <a:gd name="connsiteY447" fmla="*/ 26353 h 835479"/>
                <a:gd name="connsiteX448" fmla="*/ 1123184 w 6858000"/>
                <a:gd name="connsiteY448" fmla="*/ 1635 h 835479"/>
                <a:gd name="connsiteX449" fmla="*/ 1097086 w 6858000"/>
                <a:gd name="connsiteY449" fmla="*/ 6017 h 835479"/>
                <a:gd name="connsiteX450" fmla="*/ 927154 w 6858000"/>
                <a:gd name="connsiteY450" fmla="*/ 9637 h 835479"/>
                <a:gd name="connsiteX451" fmla="*/ 916804 w 6858000"/>
                <a:gd name="connsiteY451" fmla="*/ 456 h 835479"/>
                <a:gd name="connsiteX452" fmla="*/ 578772 w 6858000"/>
                <a:gd name="connsiteY452" fmla="*/ 456 h 835479"/>
                <a:gd name="connsiteX453" fmla="*/ 556046 w 6858000"/>
                <a:gd name="connsiteY453" fmla="*/ 6589 h 835479"/>
                <a:gd name="connsiteX454" fmla="*/ 517850 w 6858000"/>
                <a:gd name="connsiteY454" fmla="*/ 15506 h 835479"/>
                <a:gd name="connsiteX455" fmla="*/ 556047 w 6858000"/>
                <a:gd name="connsiteY455" fmla="*/ 6588 h 835479"/>
                <a:gd name="connsiteX456" fmla="*/ 578770 w 6858000"/>
                <a:gd name="connsiteY456" fmla="*/ 456 h 835479"/>
                <a:gd name="connsiteX457" fmla="*/ 0 w 6858000"/>
                <a:gd name="connsiteY457" fmla="*/ 456 h 835479"/>
                <a:gd name="connsiteX458" fmla="*/ 0 w 6858000"/>
                <a:gd name="connsiteY458" fmla="*/ 20445 h 835479"/>
                <a:gd name="connsiteX459" fmla="*/ 0 w 6858000"/>
                <a:gd name="connsiteY459" fmla="*/ 29969 h 83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Lst>
              <a:rect l="l" t="t" r="r" b="b"/>
              <a:pathLst>
                <a:path w="6858000" h="835479">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56C93893-18A3-4188-9A31-F2DCE4432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3011716" y="3011261"/>
              <a:ext cx="6858000" cy="835479"/>
            </a:xfrm>
            <a:custGeom>
              <a:avLst/>
              <a:gdLst>
                <a:gd name="connsiteX0" fmla="*/ 6564619 w 6858000"/>
                <a:gd name="connsiteY0" fmla="*/ 468946 h 835479"/>
                <a:gd name="connsiteX1" fmla="*/ 6564620 w 6858000"/>
                <a:gd name="connsiteY1" fmla="*/ 468946 h 835479"/>
                <a:gd name="connsiteX2" fmla="*/ 6588625 w 6858000"/>
                <a:gd name="connsiteY2" fmla="*/ 491425 h 835479"/>
                <a:gd name="connsiteX3" fmla="*/ 6625224 w 6858000"/>
                <a:gd name="connsiteY3" fmla="*/ 508047 h 835479"/>
                <a:gd name="connsiteX4" fmla="*/ 6662539 w 6858000"/>
                <a:gd name="connsiteY4" fmla="*/ 500953 h 835479"/>
                <a:gd name="connsiteX5" fmla="*/ 6662540 w 6858000"/>
                <a:gd name="connsiteY5" fmla="*/ 500952 h 835479"/>
                <a:gd name="connsiteX6" fmla="*/ 6662543 w 6858000"/>
                <a:gd name="connsiteY6" fmla="*/ 500951 h 835479"/>
                <a:gd name="connsiteX7" fmla="*/ 6683026 w 6858000"/>
                <a:gd name="connsiteY7" fmla="*/ 489501 h 835479"/>
                <a:gd name="connsiteX8" fmla="*/ 6702975 w 6858000"/>
                <a:gd name="connsiteY8" fmla="*/ 486354 h 835479"/>
                <a:gd name="connsiteX9" fmla="*/ 6702976 w 6858000"/>
                <a:gd name="connsiteY9" fmla="*/ 486354 h 835479"/>
                <a:gd name="connsiteX10" fmla="*/ 6742552 w 6858000"/>
                <a:gd name="connsiteY10" fmla="*/ 500190 h 835479"/>
                <a:gd name="connsiteX11" fmla="*/ 6742554 w 6858000"/>
                <a:gd name="connsiteY11" fmla="*/ 500191 h 835479"/>
                <a:gd name="connsiteX12" fmla="*/ 6812061 w 6858000"/>
                <a:gd name="connsiteY12" fmla="*/ 519668 h 835479"/>
                <a:gd name="connsiteX13" fmla="*/ 6776799 w 6858000"/>
                <a:gd name="connsiteY13" fmla="*/ 514894 h 835479"/>
                <a:gd name="connsiteX14" fmla="*/ 6742554 w 6858000"/>
                <a:gd name="connsiteY14" fmla="*/ 500191 h 835479"/>
                <a:gd name="connsiteX15" fmla="*/ 6742551 w 6858000"/>
                <a:gd name="connsiteY15" fmla="*/ 500190 h 835479"/>
                <a:gd name="connsiteX16" fmla="*/ 6702975 w 6858000"/>
                <a:gd name="connsiteY16" fmla="*/ 486354 h 835479"/>
                <a:gd name="connsiteX17" fmla="*/ 6662543 w 6858000"/>
                <a:gd name="connsiteY17" fmla="*/ 500951 h 835479"/>
                <a:gd name="connsiteX18" fmla="*/ 6662541 w 6858000"/>
                <a:gd name="connsiteY18" fmla="*/ 500952 h 835479"/>
                <a:gd name="connsiteX19" fmla="*/ 6662539 w 6858000"/>
                <a:gd name="connsiteY19" fmla="*/ 500953 h 835479"/>
                <a:gd name="connsiteX20" fmla="*/ 6645551 w 6858000"/>
                <a:gd name="connsiteY20" fmla="*/ 508036 h 835479"/>
                <a:gd name="connsiteX21" fmla="*/ 6625224 w 6858000"/>
                <a:gd name="connsiteY21" fmla="*/ 508047 h 835479"/>
                <a:gd name="connsiteX22" fmla="*/ 6625223 w 6858000"/>
                <a:gd name="connsiteY22" fmla="*/ 508047 h 835479"/>
                <a:gd name="connsiteX23" fmla="*/ 6588624 w 6858000"/>
                <a:gd name="connsiteY23" fmla="*/ 491425 h 835479"/>
                <a:gd name="connsiteX24" fmla="*/ 6438980 w 6858000"/>
                <a:gd name="connsiteY24" fmla="*/ 549267 h 835479"/>
                <a:gd name="connsiteX25" fmla="*/ 6463839 w 6858000"/>
                <a:gd name="connsiteY25" fmla="*/ 529336 h 835479"/>
                <a:gd name="connsiteX26" fmla="*/ 6463848 w 6858000"/>
                <a:gd name="connsiteY26" fmla="*/ 529334 h 835479"/>
                <a:gd name="connsiteX27" fmla="*/ 6513011 w 6858000"/>
                <a:gd name="connsiteY27" fmla="*/ 515538 h 835479"/>
                <a:gd name="connsiteX28" fmla="*/ 6546193 w 6858000"/>
                <a:gd name="connsiteY28" fmla="*/ 496733 h 835479"/>
                <a:gd name="connsiteX29" fmla="*/ 6546194 w 6858000"/>
                <a:gd name="connsiteY29" fmla="*/ 496733 h 835479"/>
                <a:gd name="connsiteX30" fmla="*/ 6521803 w 6858000"/>
                <a:gd name="connsiteY30" fmla="*/ 513071 h 835479"/>
                <a:gd name="connsiteX31" fmla="*/ 6513011 w 6858000"/>
                <a:gd name="connsiteY31" fmla="*/ 515538 h 835479"/>
                <a:gd name="connsiteX32" fmla="*/ 6508051 w 6858000"/>
                <a:gd name="connsiteY32" fmla="*/ 518349 h 835479"/>
                <a:gd name="connsiteX33" fmla="*/ 6463848 w 6858000"/>
                <a:gd name="connsiteY33" fmla="*/ 529334 h 835479"/>
                <a:gd name="connsiteX34" fmla="*/ 6463840 w 6858000"/>
                <a:gd name="connsiteY34" fmla="*/ 529336 h 835479"/>
                <a:gd name="connsiteX35" fmla="*/ 6438980 w 6858000"/>
                <a:gd name="connsiteY35" fmla="*/ 549267 h 835479"/>
                <a:gd name="connsiteX36" fmla="*/ 6365203 w 6858000"/>
                <a:gd name="connsiteY36" fmla="*/ 635242 h 835479"/>
                <a:gd name="connsiteX37" fmla="*/ 6387909 w 6858000"/>
                <a:gd name="connsiteY37" fmla="*/ 633959 h 835479"/>
                <a:gd name="connsiteX38" fmla="*/ 6391548 w 6858000"/>
                <a:gd name="connsiteY38" fmla="*/ 632195 h 835479"/>
                <a:gd name="connsiteX39" fmla="*/ 6407331 w 6858000"/>
                <a:gd name="connsiteY39" fmla="*/ 624541 h 835479"/>
                <a:gd name="connsiteX40" fmla="*/ 6407332 w 6858000"/>
                <a:gd name="connsiteY40" fmla="*/ 624541 h 835479"/>
                <a:gd name="connsiteX41" fmla="*/ 6391548 w 6858000"/>
                <a:gd name="connsiteY41" fmla="*/ 632195 h 835479"/>
                <a:gd name="connsiteX42" fmla="*/ 6387909 w 6858000"/>
                <a:gd name="connsiteY42" fmla="*/ 633961 h 835479"/>
                <a:gd name="connsiteX43" fmla="*/ 4221390 w 6858000"/>
                <a:gd name="connsiteY43" fmla="*/ 396172 h 835479"/>
                <a:gd name="connsiteX44" fmla="*/ 4221391 w 6858000"/>
                <a:gd name="connsiteY44" fmla="*/ 396172 h 835479"/>
                <a:gd name="connsiteX45" fmla="*/ 4253014 w 6858000"/>
                <a:gd name="connsiteY45" fmla="*/ 401888 h 835479"/>
                <a:gd name="connsiteX46" fmla="*/ 4324645 w 6858000"/>
                <a:gd name="connsiteY46" fmla="*/ 441704 h 835479"/>
                <a:gd name="connsiteX47" fmla="*/ 4363890 w 6858000"/>
                <a:gd name="connsiteY47" fmla="*/ 450658 h 835479"/>
                <a:gd name="connsiteX48" fmla="*/ 4482003 w 6858000"/>
                <a:gd name="connsiteY48" fmla="*/ 449896 h 835479"/>
                <a:gd name="connsiteX49" fmla="*/ 4659173 w 6858000"/>
                <a:gd name="connsiteY49" fmla="*/ 389886 h 835479"/>
                <a:gd name="connsiteX50" fmla="*/ 4677654 w 6858000"/>
                <a:gd name="connsiteY50" fmla="*/ 381884 h 835479"/>
                <a:gd name="connsiteX51" fmla="*/ 4767763 w 6858000"/>
                <a:gd name="connsiteY51" fmla="*/ 371977 h 835479"/>
                <a:gd name="connsiteX52" fmla="*/ 4800482 w 6858000"/>
                <a:gd name="connsiteY52" fmla="*/ 370668 h 835479"/>
                <a:gd name="connsiteX53" fmla="*/ 4800483 w 6858000"/>
                <a:gd name="connsiteY53" fmla="*/ 370668 h 835479"/>
                <a:gd name="connsiteX54" fmla="*/ 4828916 w 6858000"/>
                <a:gd name="connsiteY54" fmla="*/ 385504 h 835479"/>
                <a:gd name="connsiteX55" fmla="*/ 4863342 w 6858000"/>
                <a:gd name="connsiteY55" fmla="*/ 407685 h 835479"/>
                <a:gd name="connsiteX56" fmla="*/ 4889274 w 6858000"/>
                <a:gd name="connsiteY56" fmla="*/ 415214 h 835479"/>
                <a:gd name="connsiteX57" fmla="*/ 4912167 w 6858000"/>
                <a:gd name="connsiteY57" fmla="*/ 413509 h 835479"/>
                <a:gd name="connsiteX58" fmla="*/ 4933803 w 6858000"/>
                <a:gd name="connsiteY58" fmla="*/ 412107 h 835479"/>
                <a:gd name="connsiteX59" fmla="*/ 4933804 w 6858000"/>
                <a:gd name="connsiteY59" fmla="*/ 412107 h 835479"/>
                <a:gd name="connsiteX60" fmla="*/ 4952672 w 6858000"/>
                <a:gd name="connsiteY60" fmla="*/ 416866 h 835479"/>
                <a:gd name="connsiteX61" fmla="*/ 4957452 w 6858000"/>
                <a:gd name="connsiteY61" fmla="*/ 419659 h 835479"/>
                <a:gd name="connsiteX62" fmla="*/ 4961455 w 6858000"/>
                <a:gd name="connsiteY62" fmla="*/ 420937 h 835479"/>
                <a:gd name="connsiteX63" fmla="*/ 4987037 w 6858000"/>
                <a:gd name="connsiteY63" fmla="*/ 436941 h 835479"/>
                <a:gd name="connsiteX64" fmla="*/ 5041521 w 6858000"/>
                <a:gd name="connsiteY64" fmla="*/ 463420 h 835479"/>
                <a:gd name="connsiteX65" fmla="*/ 5041527 w 6858000"/>
                <a:gd name="connsiteY65" fmla="*/ 463422 h 835479"/>
                <a:gd name="connsiteX66" fmla="*/ 5064789 w 6858000"/>
                <a:gd name="connsiteY66" fmla="*/ 468043 h 835479"/>
                <a:gd name="connsiteX67" fmla="*/ 5070584 w 6858000"/>
                <a:gd name="connsiteY67" fmla="*/ 470217 h 835479"/>
                <a:gd name="connsiteX68" fmla="*/ 5072375 w 6858000"/>
                <a:gd name="connsiteY68" fmla="*/ 470636 h 835479"/>
                <a:gd name="connsiteX69" fmla="*/ 5087443 w 6858000"/>
                <a:gd name="connsiteY69" fmla="*/ 476540 h 835479"/>
                <a:gd name="connsiteX70" fmla="*/ 5133219 w 6858000"/>
                <a:gd name="connsiteY70" fmla="*/ 489567 h 835479"/>
                <a:gd name="connsiteX71" fmla="*/ 5133224 w 6858000"/>
                <a:gd name="connsiteY71" fmla="*/ 489569 h 835479"/>
                <a:gd name="connsiteX72" fmla="*/ 5166112 w 6858000"/>
                <a:gd name="connsiteY72" fmla="*/ 482853 h 835479"/>
                <a:gd name="connsiteX73" fmla="*/ 5166113 w 6858000"/>
                <a:gd name="connsiteY73" fmla="*/ 482853 h 835479"/>
                <a:gd name="connsiteX74" fmla="*/ 5172090 w 6858000"/>
                <a:gd name="connsiteY74" fmla="*/ 483545 h 835479"/>
                <a:gd name="connsiteX75" fmla="*/ 5179067 w 6858000"/>
                <a:gd name="connsiteY75" fmla="*/ 486091 h 835479"/>
                <a:gd name="connsiteX76" fmla="*/ 5229432 w 6858000"/>
                <a:gd name="connsiteY76" fmla="*/ 485925 h 835479"/>
                <a:gd name="connsiteX77" fmla="*/ 5243613 w 6858000"/>
                <a:gd name="connsiteY77" fmla="*/ 478254 h 835479"/>
                <a:gd name="connsiteX78" fmla="*/ 5272795 w 6858000"/>
                <a:gd name="connsiteY78" fmla="*/ 462468 h 835479"/>
                <a:gd name="connsiteX79" fmla="*/ 5312287 w 6858000"/>
                <a:gd name="connsiteY79" fmla="*/ 438565 h 835479"/>
                <a:gd name="connsiteX80" fmla="*/ 5321350 w 6858000"/>
                <a:gd name="connsiteY80" fmla="*/ 437509 h 835479"/>
                <a:gd name="connsiteX81" fmla="*/ 5326162 w 6858000"/>
                <a:gd name="connsiteY81" fmla="*/ 435035 h 835479"/>
                <a:gd name="connsiteX82" fmla="*/ 5355013 w 6858000"/>
                <a:gd name="connsiteY82" fmla="*/ 433589 h 835479"/>
                <a:gd name="connsiteX83" fmla="*/ 5355014 w 6858000"/>
                <a:gd name="connsiteY83" fmla="*/ 433589 h 835479"/>
                <a:gd name="connsiteX84" fmla="*/ 5385384 w 6858000"/>
                <a:gd name="connsiteY84" fmla="*/ 438465 h 835479"/>
                <a:gd name="connsiteX85" fmla="*/ 5425582 w 6858000"/>
                <a:gd name="connsiteY85" fmla="*/ 446656 h 835479"/>
                <a:gd name="connsiteX86" fmla="*/ 5480637 w 6858000"/>
                <a:gd name="connsiteY86" fmla="*/ 458278 h 835479"/>
                <a:gd name="connsiteX87" fmla="*/ 5507667 w 6858000"/>
                <a:gd name="connsiteY87" fmla="*/ 462803 h 835479"/>
                <a:gd name="connsiteX88" fmla="*/ 5531691 w 6858000"/>
                <a:gd name="connsiteY88" fmla="*/ 452184 h 835479"/>
                <a:gd name="connsiteX89" fmla="*/ 5531692 w 6858000"/>
                <a:gd name="connsiteY89" fmla="*/ 452183 h 835479"/>
                <a:gd name="connsiteX90" fmla="*/ 5547577 w 6858000"/>
                <a:gd name="connsiteY90" fmla="*/ 442037 h 835479"/>
                <a:gd name="connsiteX91" fmla="*/ 5547578 w 6858000"/>
                <a:gd name="connsiteY91" fmla="*/ 442037 h 835479"/>
                <a:gd name="connsiteX92" fmla="*/ 5562746 w 6858000"/>
                <a:gd name="connsiteY92" fmla="*/ 451610 h 835479"/>
                <a:gd name="connsiteX93" fmla="*/ 5704483 w 6858000"/>
                <a:gd name="connsiteY93" fmla="*/ 522858 h 835479"/>
                <a:gd name="connsiteX94" fmla="*/ 5740488 w 6858000"/>
                <a:gd name="connsiteY94" fmla="*/ 528765 h 835479"/>
                <a:gd name="connsiteX95" fmla="*/ 5760873 w 6858000"/>
                <a:gd name="connsiteY95" fmla="*/ 537529 h 835479"/>
                <a:gd name="connsiteX96" fmla="*/ 5883751 w 6858000"/>
                <a:gd name="connsiteY96" fmla="*/ 625924 h 835479"/>
                <a:gd name="connsiteX97" fmla="*/ 5883755 w 6858000"/>
                <a:gd name="connsiteY97" fmla="*/ 625926 h 835479"/>
                <a:gd name="connsiteX98" fmla="*/ 5935945 w 6858000"/>
                <a:gd name="connsiteY98" fmla="*/ 643829 h 835479"/>
                <a:gd name="connsiteX99" fmla="*/ 5935949 w 6858000"/>
                <a:gd name="connsiteY99" fmla="*/ 643830 h 835479"/>
                <a:gd name="connsiteX100" fmla="*/ 5993289 w 6858000"/>
                <a:gd name="connsiteY100" fmla="*/ 640211 h 835479"/>
                <a:gd name="connsiteX101" fmla="*/ 5993290 w 6858000"/>
                <a:gd name="connsiteY101" fmla="*/ 640210 h 835479"/>
                <a:gd name="connsiteX102" fmla="*/ 6026439 w 6858000"/>
                <a:gd name="connsiteY102" fmla="*/ 633735 h 835479"/>
                <a:gd name="connsiteX103" fmla="*/ 6108737 w 6858000"/>
                <a:gd name="connsiteY103" fmla="*/ 577534 h 835479"/>
                <a:gd name="connsiteX104" fmla="*/ 6133313 w 6858000"/>
                <a:gd name="connsiteY104" fmla="*/ 563843 h 835479"/>
                <a:gd name="connsiteX105" fmla="*/ 6133314 w 6858000"/>
                <a:gd name="connsiteY105" fmla="*/ 563843 h 835479"/>
                <a:gd name="connsiteX106" fmla="*/ 6143189 w 6858000"/>
                <a:gd name="connsiteY106" fmla="*/ 567542 h 835479"/>
                <a:gd name="connsiteX107" fmla="*/ 6155599 w 6858000"/>
                <a:gd name="connsiteY107" fmla="*/ 579438 h 835479"/>
                <a:gd name="connsiteX108" fmla="*/ 6155602 w 6858000"/>
                <a:gd name="connsiteY108" fmla="*/ 579440 h 835479"/>
                <a:gd name="connsiteX109" fmla="*/ 6228756 w 6858000"/>
                <a:gd name="connsiteY109" fmla="*/ 618111 h 835479"/>
                <a:gd name="connsiteX110" fmla="*/ 6361539 w 6858000"/>
                <a:gd name="connsiteY110" fmla="*/ 635448 h 835479"/>
                <a:gd name="connsiteX111" fmla="*/ 6361538 w 6858000"/>
                <a:gd name="connsiteY111" fmla="*/ 635448 h 835479"/>
                <a:gd name="connsiteX112" fmla="*/ 6228755 w 6858000"/>
                <a:gd name="connsiteY112" fmla="*/ 618111 h 835479"/>
                <a:gd name="connsiteX113" fmla="*/ 6155601 w 6858000"/>
                <a:gd name="connsiteY113" fmla="*/ 579440 h 835479"/>
                <a:gd name="connsiteX114" fmla="*/ 6155599 w 6858000"/>
                <a:gd name="connsiteY114" fmla="*/ 579438 h 835479"/>
                <a:gd name="connsiteX115" fmla="*/ 6133314 w 6858000"/>
                <a:gd name="connsiteY115" fmla="*/ 563843 h 835479"/>
                <a:gd name="connsiteX116" fmla="*/ 6108738 w 6858000"/>
                <a:gd name="connsiteY116" fmla="*/ 577534 h 835479"/>
                <a:gd name="connsiteX117" fmla="*/ 6026440 w 6858000"/>
                <a:gd name="connsiteY117" fmla="*/ 633735 h 835479"/>
                <a:gd name="connsiteX118" fmla="*/ 5993291 w 6858000"/>
                <a:gd name="connsiteY118" fmla="*/ 640210 h 835479"/>
                <a:gd name="connsiteX119" fmla="*/ 5993289 w 6858000"/>
                <a:gd name="connsiteY119" fmla="*/ 640211 h 835479"/>
                <a:gd name="connsiteX120" fmla="*/ 5964476 w 6858000"/>
                <a:gd name="connsiteY120" fmla="*/ 643664 h 835479"/>
                <a:gd name="connsiteX121" fmla="*/ 5935949 w 6858000"/>
                <a:gd name="connsiteY121" fmla="*/ 643830 h 835479"/>
                <a:gd name="connsiteX122" fmla="*/ 5935948 w 6858000"/>
                <a:gd name="connsiteY122" fmla="*/ 643830 h 835479"/>
                <a:gd name="connsiteX123" fmla="*/ 5935945 w 6858000"/>
                <a:gd name="connsiteY123" fmla="*/ 643829 h 835479"/>
                <a:gd name="connsiteX124" fmla="*/ 5909350 w 6858000"/>
                <a:gd name="connsiteY124" fmla="*/ 636949 h 835479"/>
                <a:gd name="connsiteX125" fmla="*/ 5883755 w 6858000"/>
                <a:gd name="connsiteY125" fmla="*/ 625926 h 835479"/>
                <a:gd name="connsiteX126" fmla="*/ 5883750 w 6858000"/>
                <a:gd name="connsiteY126" fmla="*/ 625924 h 835479"/>
                <a:gd name="connsiteX127" fmla="*/ 5760872 w 6858000"/>
                <a:gd name="connsiteY127" fmla="*/ 537529 h 835479"/>
                <a:gd name="connsiteX128" fmla="*/ 5740487 w 6858000"/>
                <a:gd name="connsiteY128" fmla="*/ 528765 h 835479"/>
                <a:gd name="connsiteX129" fmla="*/ 5704482 w 6858000"/>
                <a:gd name="connsiteY129" fmla="*/ 522858 h 835479"/>
                <a:gd name="connsiteX130" fmla="*/ 5562745 w 6858000"/>
                <a:gd name="connsiteY130" fmla="*/ 451610 h 835479"/>
                <a:gd name="connsiteX131" fmla="*/ 5547577 w 6858000"/>
                <a:gd name="connsiteY131" fmla="*/ 442037 h 835479"/>
                <a:gd name="connsiteX132" fmla="*/ 5531693 w 6858000"/>
                <a:gd name="connsiteY132" fmla="*/ 452183 h 835479"/>
                <a:gd name="connsiteX133" fmla="*/ 5531691 w 6858000"/>
                <a:gd name="connsiteY133" fmla="*/ 452184 h 835479"/>
                <a:gd name="connsiteX134" fmla="*/ 5520421 w 6858000"/>
                <a:gd name="connsiteY134" fmla="*/ 460582 h 835479"/>
                <a:gd name="connsiteX135" fmla="*/ 5507667 w 6858000"/>
                <a:gd name="connsiteY135" fmla="*/ 462803 h 835479"/>
                <a:gd name="connsiteX136" fmla="*/ 5507666 w 6858000"/>
                <a:gd name="connsiteY136" fmla="*/ 462803 h 835479"/>
                <a:gd name="connsiteX137" fmla="*/ 5480636 w 6858000"/>
                <a:gd name="connsiteY137" fmla="*/ 458278 h 835479"/>
                <a:gd name="connsiteX138" fmla="*/ 5425581 w 6858000"/>
                <a:gd name="connsiteY138" fmla="*/ 446656 h 835479"/>
                <a:gd name="connsiteX139" fmla="*/ 5385383 w 6858000"/>
                <a:gd name="connsiteY139" fmla="*/ 438465 h 835479"/>
                <a:gd name="connsiteX140" fmla="*/ 5355013 w 6858000"/>
                <a:gd name="connsiteY140" fmla="*/ 433589 h 835479"/>
                <a:gd name="connsiteX141" fmla="*/ 5321350 w 6858000"/>
                <a:gd name="connsiteY141" fmla="*/ 437509 h 835479"/>
                <a:gd name="connsiteX142" fmla="*/ 5272796 w 6858000"/>
                <a:gd name="connsiteY142" fmla="*/ 462468 h 835479"/>
                <a:gd name="connsiteX143" fmla="*/ 5243613 w 6858000"/>
                <a:gd name="connsiteY143" fmla="*/ 478254 h 835479"/>
                <a:gd name="connsiteX144" fmla="*/ 5229433 w 6858000"/>
                <a:gd name="connsiteY144" fmla="*/ 485925 h 835479"/>
                <a:gd name="connsiteX145" fmla="*/ 5179067 w 6858000"/>
                <a:gd name="connsiteY145" fmla="*/ 486091 h 835479"/>
                <a:gd name="connsiteX146" fmla="*/ 5179066 w 6858000"/>
                <a:gd name="connsiteY146" fmla="*/ 486091 h 835479"/>
                <a:gd name="connsiteX147" fmla="*/ 5172089 w 6858000"/>
                <a:gd name="connsiteY147" fmla="*/ 483545 h 835479"/>
                <a:gd name="connsiteX148" fmla="*/ 5166113 w 6858000"/>
                <a:gd name="connsiteY148" fmla="*/ 482853 h 835479"/>
                <a:gd name="connsiteX149" fmla="*/ 5133224 w 6858000"/>
                <a:gd name="connsiteY149" fmla="*/ 489569 h 835479"/>
                <a:gd name="connsiteX150" fmla="*/ 5133223 w 6858000"/>
                <a:gd name="connsiteY150" fmla="*/ 489569 h 835479"/>
                <a:gd name="connsiteX151" fmla="*/ 5133219 w 6858000"/>
                <a:gd name="connsiteY151" fmla="*/ 489567 h 835479"/>
                <a:gd name="connsiteX152" fmla="*/ 5102460 w 6858000"/>
                <a:gd name="connsiteY152" fmla="*/ 482424 h 835479"/>
                <a:gd name="connsiteX153" fmla="*/ 5087443 w 6858000"/>
                <a:gd name="connsiteY153" fmla="*/ 476540 h 835479"/>
                <a:gd name="connsiteX154" fmla="*/ 5087422 w 6858000"/>
                <a:gd name="connsiteY154" fmla="*/ 476534 h 835479"/>
                <a:gd name="connsiteX155" fmla="*/ 5070584 w 6858000"/>
                <a:gd name="connsiteY155" fmla="*/ 470217 h 835479"/>
                <a:gd name="connsiteX156" fmla="*/ 5041527 w 6858000"/>
                <a:gd name="connsiteY156" fmla="*/ 463422 h 835479"/>
                <a:gd name="connsiteX157" fmla="*/ 5041520 w 6858000"/>
                <a:gd name="connsiteY157" fmla="*/ 463420 h 835479"/>
                <a:gd name="connsiteX158" fmla="*/ 4987036 w 6858000"/>
                <a:gd name="connsiteY158" fmla="*/ 436941 h 835479"/>
                <a:gd name="connsiteX159" fmla="*/ 4957452 w 6858000"/>
                <a:gd name="connsiteY159" fmla="*/ 419659 h 835479"/>
                <a:gd name="connsiteX160" fmla="*/ 4933804 w 6858000"/>
                <a:gd name="connsiteY160" fmla="*/ 412107 h 835479"/>
                <a:gd name="connsiteX161" fmla="*/ 4912168 w 6858000"/>
                <a:gd name="connsiteY161" fmla="*/ 413509 h 835479"/>
                <a:gd name="connsiteX162" fmla="*/ 4889275 w 6858000"/>
                <a:gd name="connsiteY162" fmla="*/ 415214 h 835479"/>
                <a:gd name="connsiteX163" fmla="*/ 4889274 w 6858000"/>
                <a:gd name="connsiteY163" fmla="*/ 415214 h 835479"/>
                <a:gd name="connsiteX164" fmla="*/ 4867613 w 6858000"/>
                <a:gd name="connsiteY164" fmla="*/ 410436 h 835479"/>
                <a:gd name="connsiteX165" fmla="*/ 4863342 w 6858000"/>
                <a:gd name="connsiteY165" fmla="*/ 407685 h 835479"/>
                <a:gd name="connsiteX166" fmla="*/ 4857316 w 6858000"/>
                <a:gd name="connsiteY166" fmla="*/ 405935 h 835479"/>
                <a:gd name="connsiteX167" fmla="*/ 4828915 w 6858000"/>
                <a:gd name="connsiteY167" fmla="*/ 385504 h 835479"/>
                <a:gd name="connsiteX168" fmla="*/ 4800482 w 6858000"/>
                <a:gd name="connsiteY168" fmla="*/ 370668 h 835479"/>
                <a:gd name="connsiteX169" fmla="*/ 4767764 w 6858000"/>
                <a:gd name="connsiteY169" fmla="*/ 371977 h 835479"/>
                <a:gd name="connsiteX170" fmla="*/ 4677655 w 6858000"/>
                <a:gd name="connsiteY170" fmla="*/ 381884 h 835479"/>
                <a:gd name="connsiteX171" fmla="*/ 4659174 w 6858000"/>
                <a:gd name="connsiteY171" fmla="*/ 389886 h 835479"/>
                <a:gd name="connsiteX172" fmla="*/ 4482004 w 6858000"/>
                <a:gd name="connsiteY172" fmla="*/ 449896 h 835479"/>
                <a:gd name="connsiteX173" fmla="*/ 4363890 w 6858000"/>
                <a:gd name="connsiteY173" fmla="*/ 450658 h 835479"/>
                <a:gd name="connsiteX174" fmla="*/ 4363889 w 6858000"/>
                <a:gd name="connsiteY174" fmla="*/ 450658 h 835479"/>
                <a:gd name="connsiteX175" fmla="*/ 4324644 w 6858000"/>
                <a:gd name="connsiteY175" fmla="*/ 441704 h 835479"/>
                <a:gd name="connsiteX176" fmla="*/ 4253013 w 6858000"/>
                <a:gd name="connsiteY176" fmla="*/ 401888 h 835479"/>
                <a:gd name="connsiteX177" fmla="*/ 4165382 w 6858000"/>
                <a:gd name="connsiteY177" fmla="*/ 392362 h 835479"/>
                <a:gd name="connsiteX178" fmla="*/ 4165383 w 6858000"/>
                <a:gd name="connsiteY178" fmla="*/ 392362 h 835479"/>
                <a:gd name="connsiteX179" fmla="*/ 4192387 w 6858000"/>
                <a:gd name="connsiteY179" fmla="*/ 396267 h 835479"/>
                <a:gd name="connsiteX180" fmla="*/ 4192386 w 6858000"/>
                <a:gd name="connsiteY180" fmla="*/ 396267 h 835479"/>
                <a:gd name="connsiteX181" fmla="*/ 4165382 w 6858000"/>
                <a:gd name="connsiteY181" fmla="*/ 392362 h 835479"/>
                <a:gd name="connsiteX182" fmla="*/ 3885337 w 6858000"/>
                <a:gd name="connsiteY182" fmla="*/ 379980 h 835479"/>
                <a:gd name="connsiteX183" fmla="*/ 3885338 w 6858000"/>
                <a:gd name="connsiteY183" fmla="*/ 379980 h 835479"/>
                <a:gd name="connsiteX184" fmla="*/ 3885341 w 6858000"/>
                <a:gd name="connsiteY184" fmla="*/ 379982 h 835479"/>
                <a:gd name="connsiteX185" fmla="*/ 3962157 w 6858000"/>
                <a:gd name="connsiteY185" fmla="*/ 411865 h 835479"/>
                <a:gd name="connsiteX186" fmla="*/ 3962159 w 6858000"/>
                <a:gd name="connsiteY186" fmla="*/ 411865 h 835479"/>
                <a:gd name="connsiteX187" fmla="*/ 4043837 w 6858000"/>
                <a:gd name="connsiteY187" fmla="*/ 396173 h 835479"/>
                <a:gd name="connsiteX188" fmla="*/ 4043838 w 6858000"/>
                <a:gd name="connsiteY188" fmla="*/ 396172 h 835479"/>
                <a:gd name="connsiteX189" fmla="*/ 4103824 w 6858000"/>
                <a:gd name="connsiteY189" fmla="*/ 381051 h 835479"/>
                <a:gd name="connsiteX190" fmla="*/ 4103825 w 6858000"/>
                <a:gd name="connsiteY190" fmla="*/ 381051 h 835479"/>
                <a:gd name="connsiteX191" fmla="*/ 4134255 w 6858000"/>
                <a:gd name="connsiteY191" fmla="*/ 383018 h 835479"/>
                <a:gd name="connsiteX192" fmla="*/ 4165381 w 6858000"/>
                <a:gd name="connsiteY192" fmla="*/ 392362 h 835479"/>
                <a:gd name="connsiteX193" fmla="*/ 4103825 w 6858000"/>
                <a:gd name="connsiteY193" fmla="*/ 381051 h 835479"/>
                <a:gd name="connsiteX194" fmla="*/ 4043839 w 6858000"/>
                <a:gd name="connsiteY194" fmla="*/ 396172 h 835479"/>
                <a:gd name="connsiteX195" fmla="*/ 4043837 w 6858000"/>
                <a:gd name="connsiteY195" fmla="*/ 396173 h 835479"/>
                <a:gd name="connsiteX196" fmla="*/ 4002409 w 6858000"/>
                <a:gd name="connsiteY196" fmla="*/ 409475 h 835479"/>
                <a:gd name="connsiteX197" fmla="*/ 3962159 w 6858000"/>
                <a:gd name="connsiteY197" fmla="*/ 411865 h 835479"/>
                <a:gd name="connsiteX198" fmla="*/ 3962158 w 6858000"/>
                <a:gd name="connsiteY198" fmla="*/ 411865 h 835479"/>
                <a:gd name="connsiteX199" fmla="*/ 3962157 w 6858000"/>
                <a:gd name="connsiteY199" fmla="*/ 411865 h 835479"/>
                <a:gd name="connsiteX200" fmla="*/ 3923124 w 6858000"/>
                <a:gd name="connsiteY200" fmla="*/ 402361 h 835479"/>
                <a:gd name="connsiteX201" fmla="*/ 3885341 w 6858000"/>
                <a:gd name="connsiteY201" fmla="*/ 379982 h 835479"/>
                <a:gd name="connsiteX202" fmla="*/ 3669899 w 6858000"/>
                <a:gd name="connsiteY202" fmla="*/ 394577 h 835479"/>
                <a:gd name="connsiteX203" fmla="*/ 3680163 w 6858000"/>
                <a:gd name="connsiteY203" fmla="*/ 397173 h 835479"/>
                <a:gd name="connsiteX204" fmla="*/ 3734836 w 6858000"/>
                <a:gd name="connsiteY204" fmla="*/ 393125 h 835479"/>
                <a:gd name="connsiteX205" fmla="*/ 3734837 w 6858000"/>
                <a:gd name="connsiteY205" fmla="*/ 393125 h 835479"/>
                <a:gd name="connsiteX206" fmla="*/ 3754652 w 6858000"/>
                <a:gd name="connsiteY206" fmla="*/ 393507 h 835479"/>
                <a:gd name="connsiteX207" fmla="*/ 3789775 w 6858000"/>
                <a:gd name="connsiteY207" fmla="*/ 399864 h 835479"/>
                <a:gd name="connsiteX208" fmla="*/ 3822471 w 6858000"/>
                <a:gd name="connsiteY208" fmla="*/ 384932 h 835479"/>
                <a:gd name="connsiteX209" fmla="*/ 3852618 w 6858000"/>
                <a:gd name="connsiteY209" fmla="*/ 370597 h 835479"/>
                <a:gd name="connsiteX210" fmla="*/ 3852619 w 6858000"/>
                <a:gd name="connsiteY210" fmla="*/ 370597 h 835479"/>
                <a:gd name="connsiteX211" fmla="*/ 3868763 w 6858000"/>
                <a:gd name="connsiteY211" fmla="*/ 371377 h 835479"/>
                <a:gd name="connsiteX212" fmla="*/ 3885336 w 6858000"/>
                <a:gd name="connsiteY212" fmla="*/ 379980 h 835479"/>
                <a:gd name="connsiteX213" fmla="*/ 3852619 w 6858000"/>
                <a:gd name="connsiteY213" fmla="*/ 370597 h 835479"/>
                <a:gd name="connsiteX214" fmla="*/ 3822472 w 6858000"/>
                <a:gd name="connsiteY214" fmla="*/ 384932 h 835479"/>
                <a:gd name="connsiteX215" fmla="*/ 3789776 w 6858000"/>
                <a:gd name="connsiteY215" fmla="*/ 399864 h 835479"/>
                <a:gd name="connsiteX216" fmla="*/ 3789775 w 6858000"/>
                <a:gd name="connsiteY216" fmla="*/ 399864 h 835479"/>
                <a:gd name="connsiteX217" fmla="*/ 3754651 w 6858000"/>
                <a:gd name="connsiteY217" fmla="*/ 393507 h 835479"/>
                <a:gd name="connsiteX218" fmla="*/ 3734837 w 6858000"/>
                <a:gd name="connsiteY218" fmla="*/ 393125 h 835479"/>
                <a:gd name="connsiteX219" fmla="*/ 3680163 w 6858000"/>
                <a:gd name="connsiteY219" fmla="*/ 397173 h 835479"/>
                <a:gd name="connsiteX220" fmla="*/ 3680162 w 6858000"/>
                <a:gd name="connsiteY220" fmla="*/ 397173 h 835479"/>
                <a:gd name="connsiteX221" fmla="*/ 2836171 w 6858000"/>
                <a:gd name="connsiteY221" fmla="*/ 465063 h 835479"/>
                <a:gd name="connsiteX222" fmla="*/ 2848792 w 6858000"/>
                <a:gd name="connsiteY222" fmla="*/ 456372 h 835479"/>
                <a:gd name="connsiteX223" fmla="*/ 2897784 w 6858000"/>
                <a:gd name="connsiteY223" fmla="*/ 440769 h 835479"/>
                <a:gd name="connsiteX224" fmla="*/ 2903549 w 6858000"/>
                <a:gd name="connsiteY224" fmla="*/ 439740 h 835479"/>
                <a:gd name="connsiteX225" fmla="*/ 2914327 w 6858000"/>
                <a:gd name="connsiteY225" fmla="*/ 436466 h 835479"/>
                <a:gd name="connsiteX226" fmla="*/ 2947858 w 6858000"/>
                <a:gd name="connsiteY226" fmla="*/ 431835 h 835479"/>
                <a:gd name="connsiteX227" fmla="*/ 2947861 w 6858000"/>
                <a:gd name="connsiteY227" fmla="*/ 431834 h 835479"/>
                <a:gd name="connsiteX228" fmla="*/ 2947862 w 6858000"/>
                <a:gd name="connsiteY228" fmla="*/ 431834 h 835479"/>
                <a:gd name="connsiteX229" fmla="*/ 2982148 w 6858000"/>
                <a:gd name="connsiteY229" fmla="*/ 435418 h 835479"/>
                <a:gd name="connsiteX230" fmla="*/ 3077401 w 6858000"/>
                <a:gd name="connsiteY230" fmla="*/ 447111 h 835479"/>
                <a:gd name="connsiteX231" fmla="*/ 3172653 w 6858000"/>
                <a:gd name="connsiteY231" fmla="*/ 434656 h 835479"/>
                <a:gd name="connsiteX232" fmla="*/ 3489466 w 6858000"/>
                <a:gd name="connsiteY232" fmla="*/ 387029 h 835479"/>
                <a:gd name="connsiteX233" fmla="*/ 3544712 w 6858000"/>
                <a:gd name="connsiteY233" fmla="*/ 364930 h 835479"/>
                <a:gd name="connsiteX234" fmla="*/ 3574407 w 6858000"/>
                <a:gd name="connsiteY234" fmla="*/ 347308 h 835479"/>
                <a:gd name="connsiteX235" fmla="*/ 3574408 w 6858000"/>
                <a:gd name="connsiteY235" fmla="*/ 347308 h 835479"/>
                <a:gd name="connsiteX236" fmla="*/ 3606817 w 6858000"/>
                <a:gd name="connsiteY236" fmla="*/ 359406 h 835479"/>
                <a:gd name="connsiteX237" fmla="*/ 3630632 w 6858000"/>
                <a:gd name="connsiteY237" fmla="*/ 372932 h 835479"/>
                <a:gd name="connsiteX238" fmla="*/ 3651953 w 6858000"/>
                <a:gd name="connsiteY238" fmla="*/ 388826 h 835479"/>
                <a:gd name="connsiteX239" fmla="*/ 3630631 w 6858000"/>
                <a:gd name="connsiteY239" fmla="*/ 372932 h 835479"/>
                <a:gd name="connsiteX240" fmla="*/ 3606816 w 6858000"/>
                <a:gd name="connsiteY240" fmla="*/ 359406 h 835479"/>
                <a:gd name="connsiteX241" fmla="*/ 3587173 w 6858000"/>
                <a:gd name="connsiteY241" fmla="*/ 349660 h 835479"/>
                <a:gd name="connsiteX242" fmla="*/ 3574407 w 6858000"/>
                <a:gd name="connsiteY242" fmla="*/ 347308 h 835479"/>
                <a:gd name="connsiteX243" fmla="*/ 3562320 w 6858000"/>
                <a:gd name="connsiteY243" fmla="*/ 352387 h 835479"/>
                <a:gd name="connsiteX244" fmla="*/ 3544713 w 6858000"/>
                <a:gd name="connsiteY244" fmla="*/ 364930 h 835479"/>
                <a:gd name="connsiteX245" fmla="*/ 3489467 w 6858000"/>
                <a:gd name="connsiteY245" fmla="*/ 387029 h 835479"/>
                <a:gd name="connsiteX246" fmla="*/ 3172654 w 6858000"/>
                <a:gd name="connsiteY246" fmla="*/ 434656 h 835479"/>
                <a:gd name="connsiteX247" fmla="*/ 3077401 w 6858000"/>
                <a:gd name="connsiteY247" fmla="*/ 447111 h 835479"/>
                <a:gd name="connsiteX248" fmla="*/ 3077400 w 6858000"/>
                <a:gd name="connsiteY248" fmla="*/ 447111 h 835479"/>
                <a:gd name="connsiteX249" fmla="*/ 2982147 w 6858000"/>
                <a:gd name="connsiteY249" fmla="*/ 435418 h 835479"/>
                <a:gd name="connsiteX250" fmla="*/ 2947862 w 6858000"/>
                <a:gd name="connsiteY250" fmla="*/ 431834 h 835479"/>
                <a:gd name="connsiteX251" fmla="*/ 2947858 w 6858000"/>
                <a:gd name="connsiteY251" fmla="*/ 431835 h 835479"/>
                <a:gd name="connsiteX252" fmla="*/ 2903549 w 6858000"/>
                <a:gd name="connsiteY252" fmla="*/ 439740 h 835479"/>
                <a:gd name="connsiteX253" fmla="*/ 2848793 w 6858000"/>
                <a:gd name="connsiteY253" fmla="*/ 456372 h 835479"/>
                <a:gd name="connsiteX254" fmla="*/ 2836172 w 6858000"/>
                <a:gd name="connsiteY254" fmla="*/ 465063 h 835479"/>
                <a:gd name="connsiteX255" fmla="*/ 1268757 w 6858000"/>
                <a:gd name="connsiteY255" fmla="*/ 18376 h 835479"/>
                <a:gd name="connsiteX256" fmla="*/ 1286069 w 6858000"/>
                <a:gd name="connsiteY256" fmla="*/ 23543 h 835479"/>
                <a:gd name="connsiteX257" fmla="*/ 1350627 w 6858000"/>
                <a:gd name="connsiteY257" fmla="*/ 45880 h 835479"/>
                <a:gd name="connsiteX258" fmla="*/ 1413839 w 6858000"/>
                <a:gd name="connsiteY258" fmla="*/ 40286 h 835479"/>
                <a:gd name="connsiteX259" fmla="*/ 1350626 w 6858000"/>
                <a:gd name="connsiteY259" fmla="*/ 45881 h 835479"/>
                <a:gd name="connsiteX260" fmla="*/ 1286068 w 6858000"/>
                <a:gd name="connsiteY260" fmla="*/ 23543 h 835479"/>
                <a:gd name="connsiteX261" fmla="*/ 313532 w 6858000"/>
                <a:gd name="connsiteY261" fmla="*/ 14019 h 835479"/>
                <a:gd name="connsiteX262" fmla="*/ 313533 w 6858000"/>
                <a:gd name="connsiteY262" fmla="*/ 14018 h 835479"/>
                <a:gd name="connsiteX263" fmla="*/ 338870 w 6858000"/>
                <a:gd name="connsiteY263" fmla="*/ 13446 h 835479"/>
                <a:gd name="connsiteX264" fmla="*/ 338902 w 6858000"/>
                <a:gd name="connsiteY264" fmla="*/ 13453 h 835479"/>
                <a:gd name="connsiteX265" fmla="*/ 395639 w 6858000"/>
                <a:gd name="connsiteY265" fmla="*/ 23353 h 835479"/>
                <a:gd name="connsiteX266" fmla="*/ 367327 w 6858000"/>
                <a:gd name="connsiteY266" fmla="*/ 19543 h 835479"/>
                <a:gd name="connsiteX267" fmla="*/ 338902 w 6858000"/>
                <a:gd name="connsiteY267" fmla="*/ 13453 h 835479"/>
                <a:gd name="connsiteX268" fmla="*/ 338869 w 6858000"/>
                <a:gd name="connsiteY268" fmla="*/ 13447 h 835479"/>
                <a:gd name="connsiteX269" fmla="*/ 324057 w 6858000"/>
                <a:gd name="connsiteY269" fmla="*/ 11661 h 835479"/>
                <a:gd name="connsiteX270" fmla="*/ 281567 w 6858000"/>
                <a:gd name="connsiteY270" fmla="*/ 36346 h 835479"/>
                <a:gd name="connsiteX271" fmla="*/ 295414 w 6858000"/>
                <a:gd name="connsiteY271" fmla="*/ 31451 h 835479"/>
                <a:gd name="connsiteX272" fmla="*/ 295414 w 6858000"/>
                <a:gd name="connsiteY272" fmla="*/ 31452 h 835479"/>
                <a:gd name="connsiteX273" fmla="*/ 24485 w 6858000"/>
                <a:gd name="connsiteY273" fmla="*/ 23026 h 835479"/>
                <a:gd name="connsiteX274" fmla="*/ 74128 w 6858000"/>
                <a:gd name="connsiteY274" fmla="*/ 20763 h 835479"/>
                <a:gd name="connsiteX275" fmla="*/ 125860 w 6858000"/>
                <a:gd name="connsiteY275" fmla="*/ 26687 h 835479"/>
                <a:gd name="connsiteX276" fmla="*/ 153386 w 6858000"/>
                <a:gd name="connsiteY276" fmla="*/ 31082 h 835479"/>
                <a:gd name="connsiteX277" fmla="*/ 228943 w 6858000"/>
                <a:gd name="connsiteY277" fmla="*/ 39355 h 835479"/>
                <a:gd name="connsiteX278" fmla="*/ 177270 w 6858000"/>
                <a:gd name="connsiteY278" fmla="*/ 34896 h 835479"/>
                <a:gd name="connsiteX279" fmla="*/ 153386 w 6858000"/>
                <a:gd name="connsiteY279" fmla="*/ 31082 h 835479"/>
                <a:gd name="connsiteX280" fmla="*/ 151568 w 6858000"/>
                <a:gd name="connsiteY280" fmla="*/ 30883 h 835479"/>
                <a:gd name="connsiteX281" fmla="*/ 74128 w 6858000"/>
                <a:gd name="connsiteY281" fmla="*/ 20764 h 835479"/>
                <a:gd name="connsiteX282" fmla="*/ 0 w 6858000"/>
                <a:gd name="connsiteY282" fmla="*/ 29969 h 835479"/>
                <a:gd name="connsiteX283" fmla="*/ 0 w 6858000"/>
                <a:gd name="connsiteY283" fmla="*/ 494077 h 835479"/>
                <a:gd name="connsiteX284" fmla="*/ 2816 w 6858000"/>
                <a:gd name="connsiteY284" fmla="*/ 492950 h 835479"/>
                <a:gd name="connsiteX285" fmla="*/ 63586 w 6858000"/>
                <a:gd name="connsiteY285" fmla="*/ 478851 h 835479"/>
                <a:gd name="connsiteX286" fmla="*/ 176938 w 6858000"/>
                <a:gd name="connsiteY286" fmla="*/ 464945 h 835479"/>
                <a:gd name="connsiteX287" fmla="*/ 200181 w 6858000"/>
                <a:gd name="connsiteY287" fmla="*/ 456943 h 835479"/>
                <a:gd name="connsiteX288" fmla="*/ 340773 w 6858000"/>
                <a:gd name="connsiteY288" fmla="*/ 419031 h 835479"/>
                <a:gd name="connsiteX289" fmla="*/ 453363 w 6858000"/>
                <a:gd name="connsiteY289" fmla="*/ 419796 h 835479"/>
                <a:gd name="connsiteX290" fmla="*/ 462125 w 6858000"/>
                <a:gd name="connsiteY290" fmla="*/ 421510 h 835479"/>
                <a:gd name="connsiteX291" fmla="*/ 505181 w 6858000"/>
                <a:gd name="connsiteY291" fmla="*/ 434082 h 835479"/>
                <a:gd name="connsiteX292" fmla="*/ 571859 w 6858000"/>
                <a:gd name="connsiteY292" fmla="*/ 430654 h 835479"/>
                <a:gd name="connsiteX293" fmla="*/ 617771 w 6858000"/>
                <a:gd name="connsiteY293" fmla="*/ 413317 h 835479"/>
                <a:gd name="connsiteX294" fmla="*/ 674922 w 6858000"/>
                <a:gd name="connsiteY294" fmla="*/ 412555 h 835479"/>
                <a:gd name="connsiteX295" fmla="*/ 740267 w 6858000"/>
                <a:gd name="connsiteY295" fmla="*/ 423414 h 835479"/>
                <a:gd name="connsiteX296" fmla="*/ 769604 w 6858000"/>
                <a:gd name="connsiteY296" fmla="*/ 425700 h 835479"/>
                <a:gd name="connsiteX297" fmla="*/ 850188 w 6858000"/>
                <a:gd name="connsiteY297" fmla="*/ 448180 h 835479"/>
                <a:gd name="connsiteX298" fmla="*/ 898197 w 6858000"/>
                <a:gd name="connsiteY298" fmla="*/ 442656 h 835479"/>
                <a:gd name="connsiteX299" fmla="*/ 945443 w 6858000"/>
                <a:gd name="connsiteY299" fmla="*/ 427796 h 835479"/>
                <a:gd name="connsiteX300" fmla="*/ 975732 w 6858000"/>
                <a:gd name="connsiteY300" fmla="*/ 413507 h 835479"/>
                <a:gd name="connsiteX301" fmla="*/ 1036886 w 6858000"/>
                <a:gd name="connsiteY301" fmla="*/ 403411 h 835479"/>
                <a:gd name="connsiteX302" fmla="*/ 1048124 w 6858000"/>
                <a:gd name="connsiteY302" fmla="*/ 404935 h 835479"/>
                <a:gd name="connsiteX303" fmla="*/ 1230632 w 6858000"/>
                <a:gd name="connsiteY303" fmla="*/ 417509 h 835479"/>
                <a:gd name="connsiteX304" fmla="*/ 1303023 w 6858000"/>
                <a:gd name="connsiteY304" fmla="*/ 437702 h 835479"/>
                <a:gd name="connsiteX305" fmla="*/ 1318455 w 6858000"/>
                <a:gd name="connsiteY305" fmla="*/ 440178 h 835479"/>
                <a:gd name="connsiteX306" fmla="*/ 1472574 w 6858000"/>
                <a:gd name="connsiteY306" fmla="*/ 462849 h 835479"/>
                <a:gd name="connsiteX307" fmla="*/ 1489719 w 6858000"/>
                <a:gd name="connsiteY307" fmla="*/ 463801 h 835479"/>
                <a:gd name="connsiteX308" fmla="*/ 1537536 w 6858000"/>
                <a:gd name="connsiteY308" fmla="*/ 459801 h 835479"/>
                <a:gd name="connsiteX309" fmla="*/ 1650316 w 6858000"/>
                <a:gd name="connsiteY309" fmla="*/ 500950 h 835479"/>
                <a:gd name="connsiteX310" fmla="*/ 1763286 w 6858000"/>
                <a:gd name="connsiteY310" fmla="*/ 515049 h 835479"/>
                <a:gd name="connsiteX311" fmla="*/ 1825392 w 6858000"/>
                <a:gd name="connsiteY311" fmla="*/ 514857 h 835479"/>
                <a:gd name="connsiteX312" fmla="*/ 1869779 w 6858000"/>
                <a:gd name="connsiteY312" fmla="*/ 524955 h 835479"/>
                <a:gd name="connsiteX313" fmla="*/ 1978939 w 6858000"/>
                <a:gd name="connsiteY313" fmla="*/ 555626 h 835479"/>
                <a:gd name="connsiteX314" fmla="*/ 2030377 w 6858000"/>
                <a:gd name="connsiteY314" fmla="*/ 560388 h 835479"/>
                <a:gd name="connsiteX315" fmla="*/ 2085053 w 6858000"/>
                <a:gd name="connsiteY315" fmla="*/ 570677 h 835479"/>
                <a:gd name="connsiteX316" fmla="*/ 2220311 w 6858000"/>
                <a:gd name="connsiteY316" fmla="*/ 616778 h 835479"/>
                <a:gd name="connsiteX317" fmla="*/ 2330805 w 6858000"/>
                <a:gd name="connsiteY317" fmla="*/ 614112 h 835479"/>
                <a:gd name="connsiteX318" fmla="*/ 2401291 w 6858000"/>
                <a:gd name="connsiteY318" fmla="*/ 614682 h 835479"/>
                <a:gd name="connsiteX319" fmla="*/ 2485306 w 6858000"/>
                <a:gd name="connsiteY319" fmla="*/ 629923 h 835479"/>
                <a:gd name="connsiteX320" fmla="*/ 2554078 w 6858000"/>
                <a:gd name="connsiteY320" fmla="*/ 652213 h 835479"/>
                <a:gd name="connsiteX321" fmla="*/ 2649142 w 6858000"/>
                <a:gd name="connsiteY321" fmla="*/ 669930 h 835479"/>
                <a:gd name="connsiteX322" fmla="*/ 2743825 w 6858000"/>
                <a:gd name="connsiteY322" fmla="*/ 704031 h 835479"/>
                <a:gd name="connsiteX323" fmla="*/ 2809929 w 6858000"/>
                <a:gd name="connsiteY323" fmla="*/ 730130 h 835479"/>
                <a:gd name="connsiteX324" fmla="*/ 2901942 w 6858000"/>
                <a:gd name="connsiteY324" fmla="*/ 753181 h 835479"/>
                <a:gd name="connsiteX325" fmla="*/ 3042727 w 6858000"/>
                <a:gd name="connsiteY325" fmla="*/ 769373 h 835479"/>
                <a:gd name="connsiteX326" fmla="*/ 3107499 w 6858000"/>
                <a:gd name="connsiteY326" fmla="*/ 771089 h 835479"/>
                <a:gd name="connsiteX327" fmla="*/ 3209992 w 6858000"/>
                <a:gd name="connsiteY327" fmla="*/ 808998 h 835479"/>
                <a:gd name="connsiteX328" fmla="*/ 3253808 w 6858000"/>
                <a:gd name="connsiteY328" fmla="*/ 827287 h 835479"/>
                <a:gd name="connsiteX329" fmla="*/ 3293243 w 6858000"/>
                <a:gd name="connsiteY329" fmla="*/ 812047 h 835479"/>
                <a:gd name="connsiteX330" fmla="*/ 3318770 w 6858000"/>
                <a:gd name="connsiteY330" fmla="*/ 794520 h 835479"/>
                <a:gd name="connsiteX331" fmla="*/ 3399545 w 6858000"/>
                <a:gd name="connsiteY331" fmla="*/ 809381 h 835479"/>
                <a:gd name="connsiteX332" fmla="*/ 3485274 w 6858000"/>
                <a:gd name="connsiteY332" fmla="*/ 825001 h 835479"/>
                <a:gd name="connsiteX333" fmla="*/ 3546616 w 6858000"/>
                <a:gd name="connsiteY333" fmla="*/ 835479 h 835479"/>
                <a:gd name="connsiteX334" fmla="*/ 3623200 w 6858000"/>
                <a:gd name="connsiteY334" fmla="*/ 827097 h 835479"/>
                <a:gd name="connsiteX335" fmla="*/ 3683590 w 6858000"/>
                <a:gd name="connsiteY335" fmla="*/ 823669 h 835479"/>
                <a:gd name="connsiteX336" fmla="*/ 3732360 w 6858000"/>
                <a:gd name="connsiteY336" fmla="*/ 813953 h 835479"/>
                <a:gd name="connsiteX337" fmla="*/ 3749505 w 6858000"/>
                <a:gd name="connsiteY337" fmla="*/ 808236 h 835479"/>
                <a:gd name="connsiteX338" fmla="*/ 3885337 w 6858000"/>
                <a:gd name="connsiteY338" fmla="*/ 763659 h 835479"/>
                <a:gd name="connsiteX339" fmla="*/ 4030502 w 6858000"/>
                <a:gd name="connsiteY339" fmla="*/ 728034 h 835479"/>
                <a:gd name="connsiteX340" fmla="*/ 4124613 w 6858000"/>
                <a:gd name="connsiteY340" fmla="*/ 750515 h 835479"/>
                <a:gd name="connsiteX341" fmla="*/ 4159666 w 6858000"/>
                <a:gd name="connsiteY341" fmla="*/ 750133 h 835479"/>
                <a:gd name="connsiteX342" fmla="*/ 4320836 w 6858000"/>
                <a:gd name="connsiteY342" fmla="*/ 755277 h 835479"/>
                <a:gd name="connsiteX343" fmla="*/ 4349221 w 6858000"/>
                <a:gd name="connsiteY343" fmla="*/ 760801 h 835479"/>
                <a:gd name="connsiteX344" fmla="*/ 4502578 w 6858000"/>
                <a:gd name="connsiteY344" fmla="*/ 738130 h 835479"/>
                <a:gd name="connsiteX345" fmla="*/ 4558206 w 6858000"/>
                <a:gd name="connsiteY345" fmla="*/ 734320 h 835479"/>
                <a:gd name="connsiteX346" fmla="*/ 4609451 w 6858000"/>
                <a:gd name="connsiteY346" fmla="*/ 728034 h 835479"/>
                <a:gd name="connsiteX347" fmla="*/ 4681082 w 6858000"/>
                <a:gd name="connsiteY347" fmla="*/ 726510 h 835479"/>
                <a:gd name="connsiteX348" fmla="*/ 4755380 w 6858000"/>
                <a:gd name="connsiteY348" fmla="*/ 729368 h 835479"/>
                <a:gd name="connsiteX349" fmla="*/ 4838249 w 6858000"/>
                <a:gd name="connsiteY349" fmla="*/ 728796 h 835479"/>
                <a:gd name="connsiteX350" fmla="*/ 4871018 w 6858000"/>
                <a:gd name="connsiteY350" fmla="*/ 723844 h 835479"/>
                <a:gd name="connsiteX351" fmla="*/ 4959601 w 6858000"/>
                <a:gd name="connsiteY351" fmla="*/ 727272 h 835479"/>
                <a:gd name="connsiteX352" fmla="*/ 5006085 w 6858000"/>
                <a:gd name="connsiteY352" fmla="*/ 721558 h 835479"/>
                <a:gd name="connsiteX353" fmla="*/ 5082669 w 6858000"/>
                <a:gd name="connsiteY353" fmla="*/ 720414 h 835479"/>
                <a:gd name="connsiteX354" fmla="*/ 5107626 w 6858000"/>
                <a:gd name="connsiteY354" fmla="*/ 719079 h 835479"/>
                <a:gd name="connsiteX355" fmla="*/ 5129915 w 6858000"/>
                <a:gd name="connsiteY355" fmla="*/ 718317 h 835479"/>
                <a:gd name="connsiteX356" fmla="*/ 5206307 w 6858000"/>
                <a:gd name="connsiteY356" fmla="*/ 733940 h 835479"/>
                <a:gd name="connsiteX357" fmla="*/ 5274128 w 6858000"/>
                <a:gd name="connsiteY357" fmla="*/ 734892 h 835479"/>
                <a:gd name="connsiteX358" fmla="*/ 5393004 w 6858000"/>
                <a:gd name="connsiteY358" fmla="*/ 747466 h 835479"/>
                <a:gd name="connsiteX359" fmla="*/ 5419294 w 6858000"/>
                <a:gd name="connsiteY359" fmla="*/ 743084 h 835479"/>
                <a:gd name="connsiteX360" fmla="*/ 5501593 w 6858000"/>
                <a:gd name="connsiteY360" fmla="*/ 741370 h 835479"/>
                <a:gd name="connsiteX361" fmla="*/ 5548459 w 6858000"/>
                <a:gd name="connsiteY361" fmla="*/ 740036 h 835479"/>
                <a:gd name="connsiteX362" fmla="*/ 5606371 w 6858000"/>
                <a:gd name="connsiteY362" fmla="*/ 749180 h 835479"/>
                <a:gd name="connsiteX363" fmla="*/ 5706958 w 6858000"/>
                <a:gd name="connsiteY363" fmla="*/ 768611 h 835479"/>
                <a:gd name="connsiteX364" fmla="*/ 5733439 w 6858000"/>
                <a:gd name="connsiteY364" fmla="*/ 771659 h 835479"/>
                <a:gd name="connsiteX365" fmla="*/ 5781829 w 6858000"/>
                <a:gd name="connsiteY365" fmla="*/ 780996 h 835479"/>
                <a:gd name="connsiteX366" fmla="*/ 5790591 w 6858000"/>
                <a:gd name="connsiteY366" fmla="*/ 782710 h 835479"/>
                <a:gd name="connsiteX367" fmla="*/ 5864317 w 6858000"/>
                <a:gd name="connsiteY367" fmla="*/ 806332 h 835479"/>
                <a:gd name="connsiteX368" fmla="*/ 5902609 w 6858000"/>
                <a:gd name="connsiteY368" fmla="*/ 808236 h 835479"/>
                <a:gd name="connsiteX369" fmla="*/ 6012722 w 6858000"/>
                <a:gd name="connsiteY369" fmla="*/ 808428 h 835479"/>
                <a:gd name="connsiteX370" fmla="*/ 6059396 w 6858000"/>
                <a:gd name="connsiteY370" fmla="*/ 804808 h 835479"/>
                <a:gd name="connsiteX371" fmla="*/ 6171604 w 6858000"/>
                <a:gd name="connsiteY371" fmla="*/ 790902 h 835479"/>
                <a:gd name="connsiteX372" fmla="*/ 6242092 w 6858000"/>
                <a:gd name="connsiteY372" fmla="*/ 784044 h 835479"/>
                <a:gd name="connsiteX373" fmla="*/ 6323057 w 6858000"/>
                <a:gd name="connsiteY373" fmla="*/ 773183 h 835479"/>
                <a:gd name="connsiteX374" fmla="*/ 6415832 w 6858000"/>
                <a:gd name="connsiteY374" fmla="*/ 766325 h 835479"/>
                <a:gd name="connsiteX375" fmla="*/ 6584811 w 6858000"/>
                <a:gd name="connsiteY375" fmla="*/ 745560 h 835479"/>
                <a:gd name="connsiteX376" fmla="*/ 6748457 w 6858000"/>
                <a:gd name="connsiteY376" fmla="*/ 724034 h 835479"/>
                <a:gd name="connsiteX377" fmla="*/ 6815515 w 6858000"/>
                <a:gd name="connsiteY377" fmla="*/ 704983 h 835479"/>
                <a:gd name="connsiteX378" fmla="*/ 6858000 w 6858000"/>
                <a:gd name="connsiteY378" fmla="*/ 695283 h 835479"/>
                <a:gd name="connsiteX379" fmla="*/ 6858000 w 6858000"/>
                <a:gd name="connsiteY379" fmla="*/ 456 h 835479"/>
                <a:gd name="connsiteX380" fmla="*/ 1687322 w 6858000"/>
                <a:gd name="connsiteY380" fmla="*/ 456 h 835479"/>
                <a:gd name="connsiteX381" fmla="*/ 1697753 w 6858000"/>
                <a:gd name="connsiteY381" fmla="*/ 10970 h 835479"/>
                <a:gd name="connsiteX382" fmla="*/ 1733188 w 6858000"/>
                <a:gd name="connsiteY382" fmla="*/ 33639 h 835479"/>
                <a:gd name="connsiteX383" fmla="*/ 1833775 w 6858000"/>
                <a:gd name="connsiteY383" fmla="*/ 75360 h 835479"/>
                <a:gd name="connsiteX384" fmla="*/ 1842158 w 6858000"/>
                <a:gd name="connsiteY384" fmla="*/ 82981 h 835479"/>
                <a:gd name="connsiteX385" fmla="*/ 1916454 w 6858000"/>
                <a:gd name="connsiteY385" fmla="*/ 173472 h 835479"/>
                <a:gd name="connsiteX386" fmla="*/ 1933219 w 6858000"/>
                <a:gd name="connsiteY386" fmla="*/ 188902 h 835479"/>
                <a:gd name="connsiteX387" fmla="*/ 1953413 w 6858000"/>
                <a:gd name="connsiteY387" fmla="*/ 212907 h 835479"/>
                <a:gd name="connsiteX388" fmla="*/ 2016469 w 6858000"/>
                <a:gd name="connsiteY388" fmla="*/ 259390 h 835479"/>
                <a:gd name="connsiteX389" fmla="*/ 2094578 w 6858000"/>
                <a:gd name="connsiteY389" fmla="*/ 274249 h 835479"/>
                <a:gd name="connsiteX390" fmla="*/ 2188879 w 6858000"/>
                <a:gd name="connsiteY390" fmla="*/ 296920 h 835479"/>
                <a:gd name="connsiteX391" fmla="*/ 2228314 w 6858000"/>
                <a:gd name="connsiteY391" fmla="*/ 312160 h 835479"/>
                <a:gd name="connsiteX392" fmla="*/ 2334044 w 6858000"/>
                <a:gd name="connsiteY392" fmla="*/ 341117 h 835479"/>
                <a:gd name="connsiteX393" fmla="*/ 2409485 w 6858000"/>
                <a:gd name="connsiteY393" fmla="*/ 365502 h 835479"/>
                <a:gd name="connsiteX394" fmla="*/ 2409487 w 6858000"/>
                <a:gd name="connsiteY394" fmla="*/ 365504 h 835479"/>
                <a:gd name="connsiteX395" fmla="*/ 2463015 w 6858000"/>
                <a:gd name="connsiteY395" fmla="*/ 388434 h 835479"/>
                <a:gd name="connsiteX396" fmla="*/ 2463017 w 6858000"/>
                <a:gd name="connsiteY396" fmla="*/ 388434 h 835479"/>
                <a:gd name="connsiteX397" fmla="*/ 2518262 w 6858000"/>
                <a:gd name="connsiteY397" fmla="*/ 379792 h 835479"/>
                <a:gd name="connsiteX398" fmla="*/ 2518263 w 6858000"/>
                <a:gd name="connsiteY398" fmla="*/ 379791 h 835479"/>
                <a:gd name="connsiteX399" fmla="*/ 2545005 w 6858000"/>
                <a:gd name="connsiteY399" fmla="*/ 376147 h 835479"/>
                <a:gd name="connsiteX400" fmla="*/ 2545006 w 6858000"/>
                <a:gd name="connsiteY400" fmla="*/ 376147 h 835479"/>
                <a:gd name="connsiteX401" fmla="*/ 2571034 w 6858000"/>
                <a:gd name="connsiteY401" fmla="*/ 380361 h 835479"/>
                <a:gd name="connsiteX402" fmla="*/ 2668001 w 6858000"/>
                <a:gd name="connsiteY402" fmla="*/ 453514 h 835479"/>
                <a:gd name="connsiteX403" fmla="*/ 2745348 w 6858000"/>
                <a:gd name="connsiteY403" fmla="*/ 501904 h 835479"/>
                <a:gd name="connsiteX404" fmla="*/ 2745351 w 6858000"/>
                <a:gd name="connsiteY404" fmla="*/ 501906 h 835479"/>
                <a:gd name="connsiteX405" fmla="*/ 2778005 w 6858000"/>
                <a:gd name="connsiteY405" fmla="*/ 507825 h 835479"/>
                <a:gd name="connsiteX406" fmla="*/ 2785439 w 6858000"/>
                <a:gd name="connsiteY406" fmla="*/ 507405 h 835479"/>
                <a:gd name="connsiteX407" fmla="*/ 2811779 w 6858000"/>
                <a:gd name="connsiteY407" fmla="*/ 497326 h 835479"/>
                <a:gd name="connsiteX408" fmla="*/ 2811786 w 6858000"/>
                <a:gd name="connsiteY408" fmla="*/ 497322 h 835479"/>
                <a:gd name="connsiteX409" fmla="*/ 2811786 w 6858000"/>
                <a:gd name="connsiteY409" fmla="*/ 497323 h 835479"/>
                <a:gd name="connsiteX410" fmla="*/ 2811779 w 6858000"/>
                <a:gd name="connsiteY410" fmla="*/ 497326 h 835479"/>
                <a:gd name="connsiteX411" fmla="*/ 2793022 w 6858000"/>
                <a:gd name="connsiteY411" fmla="*/ 506976 h 835479"/>
                <a:gd name="connsiteX412" fmla="*/ 2785439 w 6858000"/>
                <a:gd name="connsiteY412" fmla="*/ 507405 h 835479"/>
                <a:gd name="connsiteX413" fmla="*/ 2782304 w 6858000"/>
                <a:gd name="connsiteY413" fmla="*/ 508605 h 835479"/>
                <a:gd name="connsiteX414" fmla="*/ 2778005 w 6858000"/>
                <a:gd name="connsiteY414" fmla="*/ 507825 h 835479"/>
                <a:gd name="connsiteX415" fmla="*/ 2770757 w 6858000"/>
                <a:gd name="connsiteY415" fmla="*/ 508235 h 835479"/>
                <a:gd name="connsiteX416" fmla="*/ 2745351 w 6858000"/>
                <a:gd name="connsiteY416" fmla="*/ 501906 h 835479"/>
                <a:gd name="connsiteX417" fmla="*/ 2745347 w 6858000"/>
                <a:gd name="connsiteY417" fmla="*/ 501904 h 835479"/>
                <a:gd name="connsiteX418" fmla="*/ 2668000 w 6858000"/>
                <a:gd name="connsiteY418" fmla="*/ 453514 h 835479"/>
                <a:gd name="connsiteX419" fmla="*/ 2571033 w 6858000"/>
                <a:gd name="connsiteY419" fmla="*/ 380361 h 835479"/>
                <a:gd name="connsiteX420" fmla="*/ 2545006 w 6858000"/>
                <a:gd name="connsiteY420" fmla="*/ 376147 h 835479"/>
                <a:gd name="connsiteX421" fmla="*/ 2518264 w 6858000"/>
                <a:gd name="connsiteY421" fmla="*/ 379791 h 835479"/>
                <a:gd name="connsiteX422" fmla="*/ 2518262 w 6858000"/>
                <a:gd name="connsiteY422" fmla="*/ 379792 h 835479"/>
                <a:gd name="connsiteX423" fmla="*/ 2490550 w 6858000"/>
                <a:gd name="connsiteY423" fmla="*/ 386372 h 835479"/>
                <a:gd name="connsiteX424" fmla="*/ 2463017 w 6858000"/>
                <a:gd name="connsiteY424" fmla="*/ 388434 h 835479"/>
                <a:gd name="connsiteX425" fmla="*/ 2463016 w 6858000"/>
                <a:gd name="connsiteY425" fmla="*/ 388434 h 835479"/>
                <a:gd name="connsiteX426" fmla="*/ 2463015 w 6858000"/>
                <a:gd name="connsiteY426" fmla="*/ 388434 h 835479"/>
                <a:gd name="connsiteX427" fmla="*/ 2435912 w 6858000"/>
                <a:gd name="connsiteY427" fmla="*/ 382603 h 835479"/>
                <a:gd name="connsiteX428" fmla="*/ 2409487 w 6858000"/>
                <a:gd name="connsiteY428" fmla="*/ 365504 h 835479"/>
                <a:gd name="connsiteX429" fmla="*/ 2409484 w 6858000"/>
                <a:gd name="connsiteY429" fmla="*/ 365502 h 835479"/>
                <a:gd name="connsiteX430" fmla="*/ 2334043 w 6858000"/>
                <a:gd name="connsiteY430" fmla="*/ 341117 h 835479"/>
                <a:gd name="connsiteX431" fmla="*/ 2228313 w 6858000"/>
                <a:gd name="connsiteY431" fmla="*/ 312160 h 835479"/>
                <a:gd name="connsiteX432" fmla="*/ 2188878 w 6858000"/>
                <a:gd name="connsiteY432" fmla="*/ 296920 h 835479"/>
                <a:gd name="connsiteX433" fmla="*/ 2094577 w 6858000"/>
                <a:gd name="connsiteY433" fmla="*/ 274249 h 835479"/>
                <a:gd name="connsiteX434" fmla="*/ 2016468 w 6858000"/>
                <a:gd name="connsiteY434" fmla="*/ 259390 h 835479"/>
                <a:gd name="connsiteX435" fmla="*/ 1953412 w 6858000"/>
                <a:gd name="connsiteY435" fmla="*/ 212907 h 835479"/>
                <a:gd name="connsiteX436" fmla="*/ 1933218 w 6858000"/>
                <a:gd name="connsiteY436" fmla="*/ 188902 h 835479"/>
                <a:gd name="connsiteX437" fmla="*/ 1916453 w 6858000"/>
                <a:gd name="connsiteY437" fmla="*/ 173472 h 835479"/>
                <a:gd name="connsiteX438" fmla="*/ 1842157 w 6858000"/>
                <a:gd name="connsiteY438" fmla="*/ 82981 h 835479"/>
                <a:gd name="connsiteX439" fmla="*/ 1833774 w 6858000"/>
                <a:gd name="connsiteY439" fmla="*/ 75360 h 835479"/>
                <a:gd name="connsiteX440" fmla="*/ 1733187 w 6858000"/>
                <a:gd name="connsiteY440" fmla="*/ 33639 h 835479"/>
                <a:gd name="connsiteX441" fmla="*/ 1697752 w 6858000"/>
                <a:gd name="connsiteY441" fmla="*/ 10971 h 835479"/>
                <a:gd name="connsiteX442" fmla="*/ 1687320 w 6858000"/>
                <a:gd name="connsiteY442" fmla="*/ 456 h 835479"/>
                <a:gd name="connsiteX443" fmla="*/ 916806 w 6858000"/>
                <a:gd name="connsiteY443" fmla="*/ 456 h 835479"/>
                <a:gd name="connsiteX444" fmla="*/ 927155 w 6858000"/>
                <a:gd name="connsiteY444" fmla="*/ 9636 h 835479"/>
                <a:gd name="connsiteX445" fmla="*/ 1097087 w 6858000"/>
                <a:gd name="connsiteY445" fmla="*/ 6016 h 835479"/>
                <a:gd name="connsiteX446" fmla="*/ 1123185 w 6858000"/>
                <a:gd name="connsiteY446" fmla="*/ 1634 h 835479"/>
                <a:gd name="connsiteX447" fmla="*/ 1184028 w 6858000"/>
                <a:gd name="connsiteY447" fmla="*/ 26353 h 835479"/>
                <a:gd name="connsiteX448" fmla="*/ 1123184 w 6858000"/>
                <a:gd name="connsiteY448" fmla="*/ 1635 h 835479"/>
                <a:gd name="connsiteX449" fmla="*/ 1097086 w 6858000"/>
                <a:gd name="connsiteY449" fmla="*/ 6017 h 835479"/>
                <a:gd name="connsiteX450" fmla="*/ 927154 w 6858000"/>
                <a:gd name="connsiteY450" fmla="*/ 9637 h 835479"/>
                <a:gd name="connsiteX451" fmla="*/ 916804 w 6858000"/>
                <a:gd name="connsiteY451" fmla="*/ 456 h 835479"/>
                <a:gd name="connsiteX452" fmla="*/ 578772 w 6858000"/>
                <a:gd name="connsiteY452" fmla="*/ 456 h 835479"/>
                <a:gd name="connsiteX453" fmla="*/ 556046 w 6858000"/>
                <a:gd name="connsiteY453" fmla="*/ 6589 h 835479"/>
                <a:gd name="connsiteX454" fmla="*/ 517850 w 6858000"/>
                <a:gd name="connsiteY454" fmla="*/ 15506 h 835479"/>
                <a:gd name="connsiteX455" fmla="*/ 556047 w 6858000"/>
                <a:gd name="connsiteY455" fmla="*/ 6588 h 835479"/>
                <a:gd name="connsiteX456" fmla="*/ 578770 w 6858000"/>
                <a:gd name="connsiteY456" fmla="*/ 456 h 835479"/>
                <a:gd name="connsiteX457" fmla="*/ 0 w 6858000"/>
                <a:gd name="connsiteY457" fmla="*/ 456 h 835479"/>
                <a:gd name="connsiteX458" fmla="*/ 0 w 6858000"/>
                <a:gd name="connsiteY458" fmla="*/ 20445 h 835479"/>
                <a:gd name="connsiteX459" fmla="*/ 0 w 6858000"/>
                <a:gd name="connsiteY459" fmla="*/ 29969 h 83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Lst>
              <a:rect l="l" t="t" r="r" b="b"/>
              <a:pathLst>
                <a:path w="6858000" h="835479">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9E74662A-3E8C-768D-485E-B7BF7325BC33}"/>
              </a:ext>
            </a:extLst>
          </p:cNvPr>
          <p:cNvSpPr>
            <a:spLocks noGrp="1"/>
          </p:cNvSpPr>
          <p:nvPr>
            <p:ph idx="1"/>
          </p:nvPr>
        </p:nvSpPr>
        <p:spPr>
          <a:xfrm>
            <a:off x="5222081" y="1641752"/>
            <a:ext cx="6134894" cy="3960000"/>
          </a:xfrm>
        </p:spPr>
        <p:txBody>
          <a:bodyPr>
            <a:normAutofit/>
          </a:bodyPr>
          <a:lstStyle/>
          <a:p>
            <a:r>
              <a:rPr lang="en-US" sz="2000">
                <a:solidFill>
                  <a:schemeClr val="tx1">
                    <a:alpha val="80000"/>
                  </a:schemeClr>
                </a:solidFill>
              </a:rPr>
              <a:t>It works like an on-campus club. Identify students who want to be champions for this work on campus. There will be a President, VP, Secretary, Marketing and more positions for the Chapter.</a:t>
            </a:r>
          </a:p>
          <a:p>
            <a:r>
              <a:rPr lang="en-US" sz="2000">
                <a:solidFill>
                  <a:schemeClr val="tx1">
                    <a:alpha val="80000"/>
                  </a:schemeClr>
                </a:solidFill>
              </a:rPr>
              <a:t>Students will receive intensive, online training-both live and fun/engaging videos for the training.</a:t>
            </a:r>
          </a:p>
          <a:p>
            <a:r>
              <a:rPr lang="en-US" sz="2000">
                <a:solidFill>
                  <a:schemeClr val="tx1">
                    <a:alpha val="80000"/>
                  </a:schemeClr>
                </a:solidFill>
              </a:rPr>
              <a:t>You will have meetings with mentors.</a:t>
            </a:r>
          </a:p>
          <a:p>
            <a:r>
              <a:rPr lang="en-US" sz="2000">
                <a:solidFill>
                  <a:schemeClr val="tx1">
                    <a:alpha val="80000"/>
                  </a:schemeClr>
                </a:solidFill>
              </a:rPr>
              <a:t>The students can readily order hundreds of doses of free Naloxone to disseminate and train fellow students and even faculty/staff.</a:t>
            </a:r>
          </a:p>
          <a:p>
            <a:r>
              <a:rPr lang="en-US" sz="2000">
                <a:solidFill>
                  <a:schemeClr val="tx1">
                    <a:alpha val="80000"/>
                  </a:schemeClr>
                </a:solidFill>
              </a:rPr>
              <a:t>They will send you mock Naloxone, a CPR dummy, certification cards, test strips and more!</a:t>
            </a:r>
          </a:p>
        </p:txBody>
      </p:sp>
    </p:spTree>
    <p:extLst>
      <p:ext uri="{BB962C8B-B14F-4D97-AF65-F5344CB8AC3E}">
        <p14:creationId xmlns:p14="http://schemas.microsoft.com/office/powerpoint/2010/main" val="310703299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0" name="Rectangle 513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8514920A-CE40-A58A-ADFC-1B5DFE1D40F1}"/>
              </a:ext>
            </a:extLst>
          </p:cNvPr>
          <p:cNvSpPr>
            <a:spLocks noGrp="1"/>
          </p:cNvSpPr>
          <p:nvPr>
            <p:ph type="title"/>
          </p:nvPr>
        </p:nvSpPr>
        <p:spPr>
          <a:xfrm>
            <a:off x="838200" y="448721"/>
            <a:ext cx="4707671" cy="1225650"/>
          </a:xfrm>
        </p:spPr>
        <p:txBody>
          <a:bodyPr anchor="b">
            <a:normAutofit/>
          </a:bodyPr>
          <a:lstStyle/>
          <a:p>
            <a:r>
              <a:rPr lang="en-US" sz="3800">
                <a:solidFill>
                  <a:schemeClr val="bg1"/>
                </a:solidFill>
              </a:rPr>
              <a:t>Resources	</a:t>
            </a:r>
          </a:p>
        </p:txBody>
      </p:sp>
      <p:cxnSp>
        <p:nvCxnSpPr>
          <p:cNvPr id="5142" name="Straight Connector 514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9EB32E3-A535-AAD2-1EE3-9DB9CA239331}"/>
              </a:ext>
            </a:extLst>
          </p:cNvPr>
          <p:cNvSpPr>
            <a:spLocks noGrp="1"/>
          </p:cNvSpPr>
          <p:nvPr>
            <p:ph idx="1"/>
          </p:nvPr>
        </p:nvSpPr>
        <p:spPr>
          <a:xfrm>
            <a:off x="897769" y="1909192"/>
            <a:ext cx="4586513" cy="3647710"/>
          </a:xfrm>
        </p:spPr>
        <p:txBody>
          <a:bodyPr>
            <a:normAutofit/>
          </a:bodyPr>
          <a:lstStyle/>
          <a:p>
            <a:pPr marL="0" indent="0">
              <a:buNone/>
            </a:pPr>
            <a:r>
              <a:rPr lang="en-US" sz="2000">
                <a:solidFill>
                  <a:schemeClr val="bg1"/>
                </a:solidFill>
              </a:rPr>
              <a:t>Free online courses: </a:t>
            </a:r>
            <a:r>
              <a:rPr lang="en-US" sz="2000">
                <a:solidFill>
                  <a:schemeClr val="bg1"/>
                </a:solidFill>
                <a:hlinkClick r:id="rId2"/>
              </a:rPr>
              <a:t>https://endoverdose.net/courses/</a:t>
            </a:r>
            <a:endParaRPr lang="en-US" sz="2000">
              <a:solidFill>
                <a:schemeClr val="bg1"/>
              </a:solidFill>
            </a:endParaRPr>
          </a:p>
          <a:p>
            <a:pPr marL="0" indent="0">
              <a:buNone/>
            </a:pPr>
            <a:r>
              <a:rPr lang="en-US" sz="2000">
                <a:solidFill>
                  <a:schemeClr val="bg1"/>
                </a:solidFill>
              </a:rPr>
              <a:t>As students complete courses on various topics (about 20 minutes each), they can build points for fun rewards!</a:t>
            </a:r>
          </a:p>
          <a:p>
            <a:pPr marL="0" indent="0">
              <a:buNone/>
            </a:pPr>
            <a:endParaRPr lang="en-US" sz="2000">
              <a:solidFill>
                <a:schemeClr val="bg1"/>
              </a:solidFill>
            </a:endParaRPr>
          </a:p>
          <a:p>
            <a:pPr marL="0" indent="0">
              <a:buNone/>
            </a:pPr>
            <a:r>
              <a:rPr lang="en-US" sz="2000">
                <a:solidFill>
                  <a:schemeClr val="bg1"/>
                </a:solidFill>
              </a:rPr>
              <a:t>They will come to you if you request an event: </a:t>
            </a:r>
            <a:r>
              <a:rPr lang="en-US" sz="2000">
                <a:solidFill>
                  <a:schemeClr val="bg1"/>
                </a:solidFill>
                <a:hlinkClick r:id="rId3"/>
              </a:rPr>
              <a:t>https://docs.google.com/forms/d/e/1FAIpQLSd1FPhFfbRSoL6cHO4ObzxEGwWiBg6sTUybPAXLCMkdqjQHjg/viewform</a:t>
            </a:r>
            <a:endParaRPr lang="en-US" sz="2000">
              <a:solidFill>
                <a:schemeClr val="bg1"/>
              </a:solidFill>
            </a:endParaRPr>
          </a:p>
          <a:p>
            <a:pPr marL="0" indent="0">
              <a:buNone/>
            </a:pPr>
            <a:endParaRPr lang="en-US" sz="2000">
              <a:solidFill>
                <a:schemeClr val="bg1"/>
              </a:solidFill>
            </a:endParaRPr>
          </a:p>
          <a:p>
            <a:pPr marL="0" indent="0">
              <a:buNone/>
            </a:pPr>
            <a:endParaRPr lang="en-US" sz="2000">
              <a:solidFill>
                <a:schemeClr val="bg1"/>
              </a:solidFill>
            </a:endParaRPr>
          </a:p>
        </p:txBody>
      </p:sp>
      <p:cxnSp>
        <p:nvCxnSpPr>
          <p:cNvPr id="5144" name="Straight Connector 514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126" name="Picture 6" descr="End Overdose! Purple Ribbon. Overdose Awareness &quot; Essential T-Shirt for  Sale by rhinosaurandfun | Redbubble">
            <a:extLst>
              <a:ext uri="{FF2B5EF4-FFF2-40B4-BE49-F238E27FC236}">
                <a16:creationId xmlns:a16="http://schemas.microsoft.com/office/drawing/2014/main" id="{3E7BCD5D-C809-69BE-7B87-8174479FC89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25453"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Overdose Awareness Day 2023 - New Horizons Medical">
            <a:extLst>
              <a:ext uri="{FF2B5EF4-FFF2-40B4-BE49-F238E27FC236}">
                <a16:creationId xmlns:a16="http://schemas.microsoft.com/office/drawing/2014/main" id="{F0667C17-795D-9CD7-27D8-A637BEAD6D4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57455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63" name="Rectangle 6162">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CE28415B-B8D6-DFDB-E1DC-A37CCC276DE8}"/>
              </a:ext>
            </a:extLst>
          </p:cNvPr>
          <p:cNvSpPr>
            <a:spLocks noGrp="1"/>
          </p:cNvSpPr>
          <p:nvPr>
            <p:ph type="title"/>
          </p:nvPr>
        </p:nvSpPr>
        <p:spPr>
          <a:xfrm>
            <a:off x="838200" y="448721"/>
            <a:ext cx="4707671" cy="1225650"/>
          </a:xfrm>
        </p:spPr>
        <p:txBody>
          <a:bodyPr anchor="b">
            <a:normAutofit/>
          </a:bodyPr>
          <a:lstStyle/>
          <a:p>
            <a:r>
              <a:rPr lang="en-US" sz="3200">
                <a:solidFill>
                  <a:schemeClr val="bg1"/>
                </a:solidFill>
              </a:rPr>
              <a:t>It empowers our students to help their peers!</a:t>
            </a:r>
          </a:p>
        </p:txBody>
      </p:sp>
      <p:cxnSp>
        <p:nvCxnSpPr>
          <p:cNvPr id="6165" name="Straight Connector 6164">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60A3FAD-E4D9-5D16-BC56-8A32E3F75854}"/>
              </a:ext>
            </a:extLst>
          </p:cNvPr>
          <p:cNvSpPr>
            <a:spLocks noGrp="1"/>
          </p:cNvSpPr>
          <p:nvPr>
            <p:ph idx="1"/>
          </p:nvPr>
        </p:nvSpPr>
        <p:spPr>
          <a:xfrm>
            <a:off x="897769" y="1909192"/>
            <a:ext cx="4586513" cy="3647710"/>
          </a:xfrm>
        </p:spPr>
        <p:txBody>
          <a:bodyPr>
            <a:normAutofit/>
          </a:bodyPr>
          <a:lstStyle/>
          <a:p>
            <a:r>
              <a:rPr lang="en-US" sz="2000">
                <a:solidFill>
                  <a:schemeClr val="bg1"/>
                </a:solidFill>
              </a:rPr>
              <a:t>They can take this with them and are certified via End Overdose.</a:t>
            </a:r>
          </a:p>
          <a:p>
            <a:r>
              <a:rPr lang="en-US" sz="2000">
                <a:solidFill>
                  <a:schemeClr val="bg1"/>
                </a:solidFill>
              </a:rPr>
              <a:t>Peer groups may be more open to their peers helping </a:t>
            </a:r>
          </a:p>
          <a:p>
            <a:r>
              <a:rPr lang="en-US" sz="2000">
                <a:solidFill>
                  <a:schemeClr val="bg1"/>
                </a:solidFill>
              </a:rPr>
              <a:t>They make it look cool!</a:t>
            </a:r>
          </a:p>
          <a:p>
            <a:r>
              <a:rPr lang="en-US" sz="2000">
                <a:solidFill>
                  <a:schemeClr val="bg1"/>
                </a:solidFill>
                <a:hlinkClick r:id="rId2"/>
              </a:rPr>
              <a:t>https://www.facebook.com/reel/1181528127166683</a:t>
            </a:r>
            <a:endParaRPr lang="en-US" sz="2000">
              <a:solidFill>
                <a:schemeClr val="bg1"/>
              </a:solidFill>
            </a:endParaRPr>
          </a:p>
          <a:p>
            <a:endParaRPr lang="en-US" sz="2000">
              <a:solidFill>
                <a:schemeClr val="bg1"/>
              </a:solidFill>
            </a:endParaRPr>
          </a:p>
        </p:txBody>
      </p:sp>
      <p:cxnSp>
        <p:nvCxnSpPr>
          <p:cNvPr id="6167" name="Straight Connector 6166">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146" name="Picture 2" descr="May be an image of text">
            <a:extLst>
              <a:ext uri="{FF2B5EF4-FFF2-40B4-BE49-F238E27FC236}">
                <a16:creationId xmlns:a16="http://schemas.microsoft.com/office/drawing/2014/main" id="{A697788F-DF76-F6C3-36AC-69A114F7E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 b="9228"/>
          <a:stretch>
            <a:fillRect/>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058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1" name="Rectangle 7180">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99516B-198A-ADD3-EB4F-B11CA9647617}"/>
              </a:ext>
            </a:extLst>
          </p:cNvPr>
          <p:cNvSpPr>
            <a:spLocks noGrp="1"/>
          </p:cNvSpPr>
          <p:nvPr>
            <p:ph type="title"/>
          </p:nvPr>
        </p:nvSpPr>
        <p:spPr>
          <a:xfrm>
            <a:off x="838200" y="4669978"/>
            <a:ext cx="4391024" cy="1965600"/>
          </a:xfrm>
        </p:spPr>
        <p:txBody>
          <a:bodyPr anchor="t">
            <a:normAutofit/>
          </a:bodyPr>
          <a:lstStyle/>
          <a:p>
            <a:r>
              <a:rPr lang="en-US" sz="4000" dirty="0">
                <a:solidFill>
                  <a:schemeClr val="bg1"/>
                </a:solidFill>
              </a:rPr>
              <a:t>Applications open in April for new Chapters!</a:t>
            </a:r>
          </a:p>
        </p:txBody>
      </p:sp>
      <p:pic>
        <p:nvPicPr>
          <p:cNvPr id="7174" name="Picture 6" descr="May be an image of text">
            <a:extLst>
              <a:ext uri="{FF2B5EF4-FFF2-40B4-BE49-F238E27FC236}">
                <a16:creationId xmlns:a16="http://schemas.microsoft.com/office/drawing/2014/main" id="{6109CAA1-EC2E-1DC7-B15F-F6EE7D72A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34" r="21967" b="1"/>
          <a:stretch>
            <a:fillRect/>
          </a:stretch>
        </p:blipFill>
        <p:spPr bwMode="auto">
          <a:xfrm>
            <a:off x="20" y="10"/>
            <a:ext cx="4000480"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a:noFill/>
          <a:extLst>
            <a:ext uri="{909E8E84-426E-40DD-AFC4-6F175D3DCCD1}">
              <a14:hiddenFill xmlns:a14="http://schemas.microsoft.com/office/drawing/2010/main">
                <a:solidFill>
                  <a:srgbClr val="FFFFFF"/>
                </a:solidFill>
              </a14:hiddenFill>
            </a:ext>
          </a:extLst>
        </p:spPr>
      </p:pic>
      <p:pic>
        <p:nvPicPr>
          <p:cNvPr id="7172" name="Picture 4" descr="May be an image of ‎text that says '‎أح AULA W VI NITEHEERTS GE GETOFF YOURPHONE PHONE YOUR DANCE DOSE‎'‎">
            <a:extLst>
              <a:ext uri="{FF2B5EF4-FFF2-40B4-BE49-F238E27FC236}">
                <a16:creationId xmlns:a16="http://schemas.microsoft.com/office/drawing/2014/main" id="{5493A2E6-28AA-B708-C366-518A8AEA84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3" b="22849"/>
          <a:stretch>
            <a:fillRect/>
          </a:stretch>
        </p:blipFill>
        <p:spPr bwMode="auto">
          <a:xfrm>
            <a:off x="4191002" y="10"/>
            <a:ext cx="3809998"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a:noFill/>
          <a:extLst>
            <a:ext uri="{909E8E84-426E-40DD-AFC4-6F175D3DCCD1}">
              <a14:hiddenFill xmlns:a14="http://schemas.microsoft.com/office/drawing/2010/main">
                <a:solidFill>
                  <a:srgbClr val="FFFFFF"/>
                </a:solidFill>
              </a14:hiddenFill>
            </a:ext>
          </a:extLst>
        </p:spPr>
      </p:pic>
      <p:pic>
        <p:nvPicPr>
          <p:cNvPr id="7170" name="Picture 2" descr="May be an image of text">
            <a:extLst>
              <a:ext uri="{FF2B5EF4-FFF2-40B4-BE49-F238E27FC236}">
                <a16:creationId xmlns:a16="http://schemas.microsoft.com/office/drawing/2014/main" id="{502BE4FD-974E-B4C3-3919-708DC3193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1705" b="3146"/>
          <a:stretch>
            <a:fillRect/>
          </a:stretch>
        </p:blipFill>
        <p:spPr bwMode="auto">
          <a:xfrm>
            <a:off x="8191500" y="-1"/>
            <a:ext cx="4000500"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a:noFill/>
          <a:extLst>
            <a:ext uri="{909E8E84-426E-40DD-AFC4-6F175D3DCCD1}">
              <a14:hiddenFill xmlns:a14="http://schemas.microsoft.com/office/drawing/2010/main">
                <a:solidFill>
                  <a:srgbClr val="FFFFFF"/>
                </a:solidFill>
              </a14:hiddenFill>
            </a:ext>
          </a:extLst>
        </p:spPr>
      </p:pic>
      <p:grpSp>
        <p:nvGrpSpPr>
          <p:cNvPr id="7183" name="Group 7182">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7184" name="Freeform: Shape 7183">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85" name="Freeform: Shape 7184">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178" name="Content Placeholder 7177">
            <a:extLst>
              <a:ext uri="{FF2B5EF4-FFF2-40B4-BE49-F238E27FC236}">
                <a16:creationId xmlns:a16="http://schemas.microsoft.com/office/drawing/2014/main" id="{C8710866-B776-B8C5-7B28-E258709BAD4E}"/>
              </a:ext>
            </a:extLst>
          </p:cNvPr>
          <p:cNvSpPr>
            <a:spLocks noGrp="1"/>
          </p:cNvSpPr>
          <p:nvPr>
            <p:ph idx="1"/>
          </p:nvPr>
        </p:nvSpPr>
        <p:spPr>
          <a:xfrm>
            <a:off x="5664201" y="4766267"/>
            <a:ext cx="5692774" cy="1758101"/>
          </a:xfrm>
        </p:spPr>
        <p:txBody>
          <a:bodyPr>
            <a:normAutofit/>
          </a:bodyPr>
          <a:lstStyle/>
          <a:p>
            <a:r>
              <a:rPr lang="en-US" sz="2400" dirty="0">
                <a:solidFill>
                  <a:schemeClr val="bg1">
                    <a:alpha val="80000"/>
                  </a:schemeClr>
                </a:solidFill>
              </a:rPr>
              <a:t>Be the FIRST campus in Illinois!!!!!</a:t>
            </a:r>
          </a:p>
        </p:txBody>
      </p:sp>
    </p:spTree>
    <p:extLst>
      <p:ext uri="{BB962C8B-B14F-4D97-AF65-F5344CB8AC3E}">
        <p14:creationId xmlns:p14="http://schemas.microsoft.com/office/powerpoint/2010/main" val="3804195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21" name="Rectangle 8220">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3" name="Rectangle 8222">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C6A624-DAF8-B999-3CB3-C12337680E6B}"/>
              </a:ext>
            </a:extLst>
          </p:cNvPr>
          <p:cNvSpPr>
            <a:spLocks noGrp="1"/>
          </p:cNvSpPr>
          <p:nvPr>
            <p:ph type="title"/>
          </p:nvPr>
        </p:nvSpPr>
        <p:spPr>
          <a:xfrm>
            <a:off x="4086447" y="1084521"/>
            <a:ext cx="4019107" cy="1361347"/>
          </a:xfrm>
        </p:spPr>
        <p:txBody>
          <a:bodyPr anchor="b">
            <a:normAutofit/>
          </a:bodyPr>
          <a:lstStyle/>
          <a:p>
            <a:pPr algn="ctr"/>
            <a:r>
              <a:rPr lang="en-US" sz="2800">
                <a:solidFill>
                  <a:schemeClr val="bg1">
                    <a:alpha val="60000"/>
                  </a:schemeClr>
                </a:solidFill>
              </a:rPr>
              <a:t>Questions and discussion?</a:t>
            </a:r>
          </a:p>
        </p:txBody>
      </p:sp>
      <p:pic>
        <p:nvPicPr>
          <p:cNvPr id="8196" name="Picture 4" descr="No photo description available.">
            <a:extLst>
              <a:ext uri="{FF2B5EF4-FFF2-40B4-BE49-F238E27FC236}">
                <a16:creationId xmlns:a16="http://schemas.microsoft.com/office/drawing/2014/main" id="{0B083B2D-EE47-7D42-093D-C1991449DD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659" r="12574"/>
          <a:stretch>
            <a:fillRect/>
          </a:stretch>
        </p:blipFill>
        <p:spPr bwMode="auto">
          <a:xfrm>
            <a:off x="680483" y="685795"/>
            <a:ext cx="2931299"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ADA45B3-1D51-D94C-49FE-E813E883803C}"/>
              </a:ext>
            </a:extLst>
          </p:cNvPr>
          <p:cNvSpPr>
            <a:spLocks noGrp="1"/>
          </p:cNvSpPr>
          <p:nvPr>
            <p:ph idx="1"/>
          </p:nvPr>
        </p:nvSpPr>
        <p:spPr>
          <a:xfrm>
            <a:off x="4107712" y="2732739"/>
            <a:ext cx="3976577" cy="3083270"/>
          </a:xfrm>
        </p:spPr>
        <p:txBody>
          <a:bodyPr anchor="t">
            <a:normAutofit/>
          </a:bodyPr>
          <a:lstStyle/>
          <a:p>
            <a:pPr marL="0" indent="0" algn="ctr">
              <a:buNone/>
            </a:pPr>
            <a:r>
              <a:rPr lang="en-US" sz="2400" dirty="0">
                <a:solidFill>
                  <a:schemeClr val="bg1"/>
                </a:solidFill>
                <a:hlinkClick r:id="rId3"/>
              </a:rPr>
              <a:t>srose3@uca.edu</a:t>
            </a:r>
            <a:r>
              <a:rPr lang="en-US" sz="2400" dirty="0">
                <a:solidFill>
                  <a:schemeClr val="bg1"/>
                </a:solidFill>
              </a:rPr>
              <a:t>    </a:t>
            </a:r>
          </a:p>
          <a:p>
            <a:pPr marL="0" indent="0" algn="ctr">
              <a:buNone/>
            </a:pPr>
            <a:endParaRPr lang="en-US" sz="2000" dirty="0">
              <a:solidFill>
                <a:schemeClr val="bg1"/>
              </a:solidFill>
            </a:endParaRPr>
          </a:p>
        </p:txBody>
      </p:sp>
      <p:pic>
        <p:nvPicPr>
          <p:cNvPr id="8194" name="Picture 2" descr="No photo description available.">
            <a:extLst>
              <a:ext uri="{FF2B5EF4-FFF2-40B4-BE49-F238E27FC236}">
                <a16:creationId xmlns:a16="http://schemas.microsoft.com/office/drawing/2014/main" id="{DCB817DF-3B04-F802-FCB0-671373B46C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927" r="928"/>
          <a:stretch>
            <a:fillRect/>
          </a:stretch>
        </p:blipFill>
        <p:spPr bwMode="auto">
          <a:xfrm>
            <a:off x="8606117" y="685805"/>
            <a:ext cx="2905400"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626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65BF4208-03DD-6948-4154-B022D0F493B9}"/>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References</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24F4A5-9E47-900B-9B4E-40E719016702}"/>
              </a:ext>
            </a:extLst>
          </p:cNvPr>
          <p:cNvSpPr>
            <a:spLocks noGrp="1"/>
          </p:cNvSpPr>
          <p:nvPr>
            <p:ph idx="1"/>
          </p:nvPr>
        </p:nvSpPr>
        <p:spPr>
          <a:xfrm>
            <a:off x="1392667" y="2398957"/>
            <a:ext cx="9406666" cy="3526144"/>
          </a:xfrm>
        </p:spPr>
        <p:txBody>
          <a:bodyPr>
            <a:normAutofit/>
          </a:bodyPr>
          <a:lstStyle/>
          <a:p>
            <a:pPr marL="0" indent="0">
              <a:buNone/>
            </a:pPr>
            <a:r>
              <a:rPr lang="en-US" sz="2000">
                <a:solidFill>
                  <a:schemeClr val="bg1"/>
                </a:solidFill>
              </a:rPr>
              <a:t>Arkansas Opioid Recovery Partnership. (2024). Recover together. Retrieved October 18</a:t>
            </a:r>
            <a:r>
              <a:rPr lang="en-US" sz="2000" baseline="30000">
                <a:solidFill>
                  <a:schemeClr val="bg1"/>
                </a:solidFill>
              </a:rPr>
              <a:t>th</a:t>
            </a:r>
            <a:r>
              <a:rPr lang="en-US" sz="2000">
                <a:solidFill>
                  <a:schemeClr val="bg1"/>
                </a:solidFill>
              </a:rPr>
              <a:t> from: https://www.arorp.org/</a:t>
            </a:r>
          </a:p>
          <a:p>
            <a:pPr marL="0" indent="0">
              <a:buNone/>
            </a:pPr>
            <a:endParaRPr lang="en-US" sz="2000">
              <a:solidFill>
                <a:schemeClr val="bg1"/>
              </a:solidFill>
            </a:endParaRPr>
          </a:p>
          <a:p>
            <a:pPr marL="0" indent="0">
              <a:buNone/>
            </a:pPr>
            <a:r>
              <a:rPr lang="en-US" sz="2000">
                <a:solidFill>
                  <a:schemeClr val="bg1"/>
                </a:solidFill>
              </a:rPr>
              <a:t>End Overdose. (2025). Our solution. Retrieved October 18</a:t>
            </a:r>
            <a:r>
              <a:rPr lang="en-US" sz="2000" baseline="30000">
                <a:solidFill>
                  <a:schemeClr val="bg1"/>
                </a:solidFill>
              </a:rPr>
              <a:t>th</a:t>
            </a:r>
            <a:r>
              <a:rPr lang="en-US" sz="2000">
                <a:solidFill>
                  <a:schemeClr val="bg1"/>
                </a:solidFill>
              </a:rPr>
              <a:t> from: https://endoverdose.net/about/solution/</a:t>
            </a:r>
          </a:p>
          <a:p>
            <a:pPr marL="0" indent="0">
              <a:buNone/>
            </a:pPr>
            <a:endParaRPr lang="en-US" sz="2000">
              <a:solidFill>
                <a:schemeClr val="bg1"/>
              </a:solidFill>
            </a:endParaRPr>
          </a:p>
          <a:p>
            <a:pPr marL="0" indent="0">
              <a:buNone/>
            </a:pPr>
            <a:r>
              <a:rPr lang="en-US" sz="2000">
                <a:solidFill>
                  <a:schemeClr val="bg1"/>
                </a:solidFill>
              </a:rPr>
              <a:t>Illinois Department of Public Health. (2025). Opioid overdose reversal agents. Retrieved October 18</a:t>
            </a:r>
            <a:r>
              <a:rPr lang="en-US" sz="2000" baseline="30000">
                <a:solidFill>
                  <a:schemeClr val="bg1"/>
                </a:solidFill>
              </a:rPr>
              <a:t>th</a:t>
            </a:r>
            <a:r>
              <a:rPr lang="en-US" sz="2000">
                <a:solidFill>
                  <a:schemeClr val="bg1"/>
                </a:solidFill>
              </a:rPr>
              <a:t>, 2025 from https://dph.illinois.gov/topics-services/opioids/overdose-reversal.html?utm</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295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3420A4-C834-3F0B-9294-DB7A8B7D1BE8}"/>
              </a:ext>
            </a:extLst>
          </p:cNvPr>
          <p:cNvSpPr>
            <a:spLocks noGrp="1"/>
          </p:cNvSpPr>
          <p:nvPr>
            <p:ph idx="1"/>
          </p:nvPr>
        </p:nvSpPr>
        <p:spPr>
          <a:xfrm>
            <a:off x="898696" y="1795848"/>
            <a:ext cx="3269649" cy="3688044"/>
          </a:xfrm>
        </p:spPr>
        <p:txBody>
          <a:bodyPr anchor="ctr">
            <a:normAutofit/>
          </a:bodyPr>
          <a:lstStyle/>
          <a:p>
            <a:r>
              <a:rPr lang="en-US" sz="2800" b="1" dirty="0">
                <a:solidFill>
                  <a:schemeClr val="tx1"/>
                </a:solidFill>
              </a:rPr>
              <a:t>Opioids are narcotic sedatives that depress the central nervous system.</a:t>
            </a:r>
            <a:endParaRPr lang="en-US" sz="2800" dirty="0">
              <a:solidFill>
                <a:schemeClr val="tx1"/>
              </a:solidFill>
            </a:endParaRPr>
          </a:p>
        </p:txBody>
      </p:sp>
      <p:sp>
        <p:nvSpPr>
          <p:cNvPr id="5" name="Title 4">
            <a:extLst>
              <a:ext uri="{FF2B5EF4-FFF2-40B4-BE49-F238E27FC236}">
                <a16:creationId xmlns:a16="http://schemas.microsoft.com/office/drawing/2014/main" id="{FE194B54-9060-B1C0-2B9C-45AAAA4E83F8}"/>
              </a:ext>
            </a:extLst>
          </p:cNvPr>
          <p:cNvSpPr>
            <a:spLocks noGrp="1"/>
          </p:cNvSpPr>
          <p:nvPr>
            <p:ph type="title"/>
          </p:nvPr>
        </p:nvSpPr>
        <p:spPr>
          <a:xfrm>
            <a:off x="1128063" y="882617"/>
            <a:ext cx="8761413" cy="706964"/>
          </a:xfrm>
        </p:spPr>
        <p:txBody>
          <a:bodyPr>
            <a:normAutofit fontScale="90000"/>
          </a:bodyPr>
          <a:lstStyle/>
          <a:p>
            <a:r>
              <a:rPr lang="en-US" sz="4800" b="1" dirty="0">
                <a:solidFill>
                  <a:schemeClr val="tx1"/>
                </a:solidFill>
              </a:rPr>
              <a:t>What are opioids?</a:t>
            </a:r>
          </a:p>
        </p:txBody>
      </p:sp>
      <p:graphicFrame>
        <p:nvGraphicFramePr>
          <p:cNvPr id="18" name="TextBox 6">
            <a:extLst>
              <a:ext uri="{FF2B5EF4-FFF2-40B4-BE49-F238E27FC236}">
                <a16:creationId xmlns:a16="http://schemas.microsoft.com/office/drawing/2014/main" id="{98725747-26E5-D12E-8AA1-FD4F5EC3415A}"/>
              </a:ext>
            </a:extLst>
          </p:cNvPr>
          <p:cNvGraphicFramePr/>
          <p:nvPr>
            <p:extLst>
              <p:ext uri="{D42A27DB-BD31-4B8C-83A1-F6EECF244321}">
                <p14:modId xmlns:p14="http://schemas.microsoft.com/office/powerpoint/2010/main" val="3059810420"/>
              </p:ext>
            </p:extLst>
          </p:nvPr>
        </p:nvGraphicFramePr>
        <p:xfrm>
          <a:off x="4827372" y="1589582"/>
          <a:ext cx="5441093" cy="4355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a16="http://schemas.microsoft.com/office/drawing/2014/main" id="{44089AC2-23BD-0403-E5AD-BF971C46ACC8}"/>
              </a:ext>
            </a:extLst>
          </p:cNvPr>
          <p:cNvPicPr>
            <a:picLocks noChangeAspect="1"/>
          </p:cNvPicPr>
          <p:nvPr/>
        </p:nvPicPr>
        <p:blipFill>
          <a:blip r:embed="rId7"/>
          <a:stretch>
            <a:fillRect/>
          </a:stretch>
        </p:blipFill>
        <p:spPr>
          <a:xfrm>
            <a:off x="9726616" y="5809071"/>
            <a:ext cx="1042506" cy="402371"/>
          </a:xfrm>
          <a:prstGeom prst="rect">
            <a:avLst/>
          </a:prstGeom>
        </p:spPr>
      </p:pic>
    </p:spTree>
    <p:extLst>
      <p:ext uri="{BB962C8B-B14F-4D97-AF65-F5344CB8AC3E}">
        <p14:creationId xmlns:p14="http://schemas.microsoft.com/office/powerpoint/2010/main" val="600637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8" name="Oval 17">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8" name="Straight Connector 27">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6" name="Picture 5" descr="A coin on a surface&#10;&#10;Description automatically generated with low confidence">
            <a:extLst>
              <a:ext uri="{FF2B5EF4-FFF2-40B4-BE49-F238E27FC236}">
                <a16:creationId xmlns:a16="http://schemas.microsoft.com/office/drawing/2014/main" id="{DB8E1EEB-A0CF-C07E-C5C8-5BBCB57A511E}"/>
              </a:ext>
            </a:extLst>
          </p:cNvPr>
          <p:cNvPicPr>
            <a:picLocks noChangeAspect="1"/>
          </p:cNvPicPr>
          <p:nvPr/>
        </p:nvPicPr>
        <p:blipFill rotWithShape="1">
          <a:blip r:embed="rId3"/>
          <a:srcRect t="11752" r="1" b="14766"/>
          <a:stretch>
            <a:fillRect/>
          </a:stretch>
        </p:blipFill>
        <p:spPr>
          <a:xfrm>
            <a:off x="626590" y="317578"/>
            <a:ext cx="10851111" cy="3508437"/>
          </a:xfrm>
          <a:prstGeom prst="rect">
            <a:avLst/>
          </a:prstGeom>
        </p:spPr>
      </p:pic>
      <p:grpSp>
        <p:nvGrpSpPr>
          <p:cNvPr id="33" name="Group 32">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34" name="Straight Connector 33">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2" name="Straight Connector 41">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30936" y="4018137"/>
            <a:ext cx="4569060" cy="2129586"/>
          </a:xfrm>
          <a:noFill/>
        </p:spPr>
        <p:txBody>
          <a:bodyPr anchor="t">
            <a:normAutofit/>
          </a:bodyPr>
          <a:lstStyle/>
          <a:p>
            <a:r>
              <a:rPr lang="en-US" b="1">
                <a:solidFill>
                  <a:schemeClr val="bg1"/>
                </a:solidFill>
              </a:rPr>
              <a:t>Synthetic opioids are dangerous and deadly</a:t>
            </a:r>
          </a:p>
        </p:txBody>
      </p:sp>
      <p:sp>
        <p:nvSpPr>
          <p:cNvPr id="3" name="Content Placeholder 2"/>
          <p:cNvSpPr>
            <a:spLocks noGrp="1"/>
          </p:cNvSpPr>
          <p:nvPr>
            <p:ph idx="1"/>
          </p:nvPr>
        </p:nvSpPr>
        <p:spPr>
          <a:xfrm>
            <a:off x="5486080" y="4018143"/>
            <a:ext cx="5674105" cy="2129599"/>
          </a:xfrm>
          <a:noFill/>
        </p:spPr>
        <p:txBody>
          <a:bodyPr anchor="t">
            <a:normAutofit/>
          </a:bodyPr>
          <a:lstStyle/>
          <a:p>
            <a:pPr>
              <a:buFont typeface="Arial" panose="020B0604020202020204" pitchFamily="34" charset="0"/>
              <a:buChar char="•"/>
            </a:pPr>
            <a:r>
              <a:rPr lang="en-US" sz="1500" b="1">
                <a:solidFill>
                  <a:schemeClr val="bg1"/>
                </a:solidFill>
                <a:latin typeface="Arial" panose="020B0604020202020204" pitchFamily="34" charset="0"/>
                <a:cs typeface="Arial" panose="020B0604020202020204" pitchFamily="34" charset="0"/>
              </a:rPr>
              <a:t>This amount of fentanyl can cause dizziness, nausea, and other signs of overdose in anyone who comes in contact with the drug. </a:t>
            </a:r>
          </a:p>
          <a:p>
            <a:pPr>
              <a:buFont typeface="Arial" panose="020B0604020202020204" pitchFamily="34" charset="0"/>
              <a:buChar char="•"/>
            </a:pPr>
            <a:r>
              <a:rPr lang="en-US" sz="1500" b="1">
                <a:solidFill>
                  <a:schemeClr val="bg1"/>
                </a:solidFill>
                <a:latin typeface="Arial" panose="020B0604020202020204" pitchFamily="34" charset="0"/>
                <a:cs typeface="Arial" panose="020B0604020202020204" pitchFamily="34" charset="0"/>
              </a:rPr>
              <a:t>Fentanyl is a powerful, synthetic opioid analgesic that is similar to morphine but is 50 to 100 times more potent. </a:t>
            </a:r>
          </a:p>
          <a:p>
            <a:pPr>
              <a:buFont typeface="Arial" panose="020B0604020202020204" pitchFamily="34" charset="0"/>
              <a:buChar char="•"/>
            </a:pPr>
            <a:r>
              <a:rPr lang="en-US" sz="1500" b="1">
                <a:solidFill>
                  <a:schemeClr val="bg1"/>
                </a:solidFill>
                <a:latin typeface="Arial" panose="020B0604020202020204" pitchFamily="34" charset="0"/>
                <a:cs typeface="Arial" panose="020B0604020202020204" pitchFamily="34" charset="0"/>
              </a:rPr>
              <a:t>Carfentanil has a potency approximately 10,000 times that of morphine and 100 times that of fentanyl. </a:t>
            </a:r>
          </a:p>
          <a:p>
            <a:pPr>
              <a:buFont typeface="Arial" panose="020B0604020202020204" pitchFamily="34" charset="0"/>
              <a:buChar char="•"/>
            </a:pPr>
            <a:r>
              <a:rPr lang="en-US" sz="1500" b="1">
                <a:solidFill>
                  <a:schemeClr val="bg1"/>
                </a:solidFill>
                <a:latin typeface="Arial" panose="020B0604020202020204" pitchFamily="34" charset="0"/>
                <a:cs typeface="Arial" panose="020B0604020202020204" pitchFamily="34" charset="0"/>
              </a:rPr>
              <a:t>Liquid Fentanyl</a:t>
            </a:r>
          </a:p>
          <a:p>
            <a:endParaRPr lang="en-US" sz="1500">
              <a:solidFill>
                <a:schemeClr val="bg1"/>
              </a:solidFill>
            </a:endParaRPr>
          </a:p>
        </p:txBody>
      </p:sp>
      <p:pic>
        <p:nvPicPr>
          <p:cNvPr id="8" name="Picture 7">
            <a:extLst>
              <a:ext uri="{FF2B5EF4-FFF2-40B4-BE49-F238E27FC236}">
                <a16:creationId xmlns:a16="http://schemas.microsoft.com/office/drawing/2014/main" id="{FC59C84A-F40C-6B3D-2633-AAE0DEE62A6F}"/>
              </a:ext>
            </a:extLst>
          </p:cNvPr>
          <p:cNvPicPr>
            <a:picLocks noChangeAspect="1"/>
          </p:cNvPicPr>
          <p:nvPr/>
        </p:nvPicPr>
        <p:blipFill>
          <a:blip r:embed="rId4"/>
          <a:stretch>
            <a:fillRect/>
          </a:stretch>
        </p:blipFill>
        <p:spPr>
          <a:xfrm>
            <a:off x="10798819" y="6045965"/>
            <a:ext cx="1042506" cy="402371"/>
          </a:xfrm>
          <a:prstGeom prst="rect">
            <a:avLst/>
          </a:prstGeom>
        </p:spPr>
      </p:pic>
    </p:spTree>
    <p:extLst>
      <p:ext uri="{BB962C8B-B14F-4D97-AF65-F5344CB8AC3E}">
        <p14:creationId xmlns:p14="http://schemas.microsoft.com/office/powerpoint/2010/main" val="357324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57" name="Group 2056">
            <a:extLst>
              <a:ext uri="{FF2B5EF4-FFF2-40B4-BE49-F238E27FC236}">
                <a16:creationId xmlns:a16="http://schemas.microsoft.com/office/drawing/2014/main" id="{0F0C2E5D-B08F-4A99-9D15-59D33148FE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47167"/>
            <a:ext cx="1861854" cy="717514"/>
            <a:chOff x="0" y="238499"/>
            <a:chExt cx="1861854" cy="717514"/>
          </a:xfrm>
          <a:solidFill>
            <a:schemeClr val="bg1"/>
          </a:solidFill>
        </p:grpSpPr>
        <p:grpSp>
          <p:nvGrpSpPr>
            <p:cNvPr id="2058" name="Group 2057">
              <a:extLst>
                <a:ext uri="{FF2B5EF4-FFF2-40B4-BE49-F238E27FC236}">
                  <a16:creationId xmlns:a16="http://schemas.microsoft.com/office/drawing/2014/main" id="{07B8F35D-FB89-4C40-8A99-E46DDA02132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grpFill/>
          </p:grpSpPr>
          <p:sp>
            <p:nvSpPr>
              <p:cNvPr id="2062" name="Freeform: Shape 2061">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063" name="Freeform: Shape 2062">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nvGrpSpPr>
            <p:cNvPr id="2059" name="Group 2058">
              <a:extLst>
                <a:ext uri="{FF2B5EF4-FFF2-40B4-BE49-F238E27FC236}">
                  <a16:creationId xmlns:a16="http://schemas.microsoft.com/office/drawing/2014/main" id="{55FC669C-CD13-4F4A-AFFF-4029D34F2DB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grpFill/>
          </p:grpSpPr>
          <p:sp>
            <p:nvSpPr>
              <p:cNvPr id="2060" name="Freeform: Shape 2059">
                <a:extLst>
                  <a:ext uri="{FF2B5EF4-FFF2-40B4-BE49-F238E27FC236}">
                    <a16:creationId xmlns:a16="http://schemas.microsoft.com/office/drawing/2014/main" id="{6617B5AA-8A0D-41D3-B2EF-8BC53E3B7D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061" name="Freeform: Shape 2060">
                <a:extLst>
                  <a:ext uri="{FF2B5EF4-FFF2-40B4-BE49-F238E27FC236}">
                    <a16:creationId xmlns:a16="http://schemas.microsoft.com/office/drawing/2014/main" id="{572EB308-9A4E-4332-A908-22F2978D7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grpSp>
        <p:nvGrpSpPr>
          <p:cNvPr id="2065" name="Group 2064">
            <a:extLst>
              <a:ext uri="{FF2B5EF4-FFF2-40B4-BE49-F238E27FC236}">
                <a16:creationId xmlns:a16="http://schemas.microsoft.com/office/drawing/2014/main" id="{5499343D-E927-41D0-B997-E44A300C68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9725" y="1119591"/>
            <a:ext cx="4965868" cy="4598497"/>
            <a:chOff x="579725" y="1119591"/>
            <a:chExt cx="4965868" cy="4598497"/>
          </a:xfrm>
        </p:grpSpPr>
        <p:sp>
          <p:nvSpPr>
            <p:cNvPr id="2066" name="Rectangle 2065">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 y="1119591"/>
              <a:ext cx="4965868" cy="4598497"/>
            </a:xfrm>
            <a:prstGeom prst="rect">
              <a:avLst/>
            </a:prstGeom>
            <a:solidFill>
              <a:srgbClr val="FFFF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Rectangle 2066">
              <a:extLst>
                <a:ext uri="{FF2B5EF4-FFF2-40B4-BE49-F238E27FC236}">
                  <a16:creationId xmlns:a16="http://schemas.microsoft.com/office/drawing/2014/main" id="{DAD33695-C117-4AEE-9AF5-65F13C6CC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 y="1119591"/>
              <a:ext cx="4965868" cy="4598497"/>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9" name="Rectangle 2068">
            <a:extLst>
              <a:ext uri="{FF2B5EF4-FFF2-40B4-BE49-F238E27FC236}">
                <a16:creationId xmlns:a16="http://schemas.microsoft.com/office/drawing/2014/main" id="{90A7F83A-9728-4030-8E45-9ECF1ABCC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039" y="1073782"/>
            <a:ext cx="4860256" cy="452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ADDF13-83C6-80C8-3940-BC3433D9A0C6}"/>
              </a:ext>
            </a:extLst>
          </p:cNvPr>
          <p:cNvSpPr>
            <a:spLocks noGrp="1"/>
          </p:cNvSpPr>
          <p:nvPr>
            <p:ph type="title"/>
          </p:nvPr>
        </p:nvSpPr>
        <p:spPr>
          <a:xfrm>
            <a:off x="838200" y="1254952"/>
            <a:ext cx="4324642" cy="2939655"/>
          </a:xfrm>
        </p:spPr>
        <p:txBody>
          <a:bodyPr vert="horz" lIns="91440" tIns="45720" rIns="91440" bIns="45720" rtlCol="0" anchor="b">
            <a:normAutofit/>
          </a:bodyPr>
          <a:lstStyle/>
          <a:p>
            <a:pPr algn="ctr"/>
            <a:r>
              <a:rPr lang="en-US" sz="5400">
                <a:solidFill>
                  <a:schemeClr val="bg1"/>
                </a:solidFill>
              </a:rPr>
              <a:t>How much can cause an overdose?</a:t>
            </a:r>
          </a:p>
        </p:txBody>
      </p:sp>
      <p:sp>
        <p:nvSpPr>
          <p:cNvPr id="4" name="Content Placeholder 3">
            <a:extLst>
              <a:ext uri="{FF2B5EF4-FFF2-40B4-BE49-F238E27FC236}">
                <a16:creationId xmlns:a16="http://schemas.microsoft.com/office/drawing/2014/main" id="{8B5C9623-FAA7-726F-4ECF-AB5F4593AB6E}"/>
              </a:ext>
            </a:extLst>
          </p:cNvPr>
          <p:cNvSpPr>
            <a:spLocks noGrp="1"/>
          </p:cNvSpPr>
          <p:nvPr>
            <p:ph sz="half" idx="2"/>
          </p:nvPr>
        </p:nvSpPr>
        <p:spPr>
          <a:xfrm>
            <a:off x="838200" y="4286683"/>
            <a:ext cx="4324642" cy="1199392"/>
          </a:xfrm>
        </p:spPr>
        <p:txBody>
          <a:bodyPr vert="horz" lIns="91440" tIns="45720" rIns="91440" bIns="45720" rtlCol="0">
            <a:normAutofit/>
          </a:bodyPr>
          <a:lstStyle/>
          <a:p>
            <a:pPr marL="0" indent="0" algn="ctr">
              <a:buNone/>
            </a:pPr>
            <a:r>
              <a:rPr lang="en-US" sz="2000" b="0" i="0" cap="all">
                <a:solidFill>
                  <a:schemeClr val="bg1"/>
                </a:solidFill>
              </a:rPr>
              <a:t>This is an illustration of the amount of each substance that could cause an overdose.</a:t>
            </a:r>
          </a:p>
        </p:txBody>
      </p:sp>
      <p:pic>
        <p:nvPicPr>
          <p:cNvPr id="2050" name="Picture 2" descr="May be an image of text that says 'HEROIN FENTANYL CARFENTANL'">
            <a:extLst>
              <a:ext uri="{FF2B5EF4-FFF2-40B4-BE49-F238E27FC236}">
                <a16:creationId xmlns:a16="http://schemas.microsoft.com/office/drawing/2014/main" id="{6B33C5E4-350B-9C03-67FA-6D6E0DAFE23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5791" r="99"/>
          <a:stretch>
            <a:fillRect/>
          </a:stretch>
        </p:blipFill>
        <p:spPr bwMode="auto">
          <a:xfrm>
            <a:off x="6094114" y="1321031"/>
            <a:ext cx="5428611" cy="4210940"/>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2071" name="Freeform: Shape 2070">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73" name="Freeform: Shape 2072">
            <a:extLst>
              <a:ext uri="{FF2B5EF4-FFF2-40B4-BE49-F238E27FC236}">
                <a16:creationId xmlns:a16="http://schemas.microsoft.com/office/drawing/2014/main" id="{FEA9761C-7BB2-45E5-A5DB-A0B353624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75" name="Oval 2074">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634" y="4727300"/>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77" name="Oval 2076">
            <a:extLst>
              <a:ext uri="{FF2B5EF4-FFF2-40B4-BE49-F238E27FC236}">
                <a16:creationId xmlns:a16="http://schemas.microsoft.com/office/drawing/2014/main" id="{8E44D629-6B8E-4D88-A77E-149C0ED03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634" y="4727300"/>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79"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3907" y="5801515"/>
            <a:ext cx="1054466" cy="469689"/>
            <a:chOff x="9841624" y="4115729"/>
            <a:chExt cx="602169" cy="268223"/>
          </a:xfrm>
          <a:solidFill>
            <a:srgbClr val="FFFFFF"/>
          </a:solidFill>
        </p:grpSpPr>
        <p:sp>
          <p:nvSpPr>
            <p:cNvPr id="2080" name="Freeform: Shape 2079">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81" name="Freeform: Shape 2080">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82" name="Freeform: Shape 2081">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83" name="Freeform: Shape 2082">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84" name="Freeform: Shape 2083">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pSp>
        <p:nvGrpSpPr>
          <p:cNvPr id="2086" name="Graphic 185">
            <a:extLst>
              <a:ext uri="{FF2B5EF4-FFF2-40B4-BE49-F238E27FC236}">
                <a16:creationId xmlns:a16="http://schemas.microsoft.com/office/drawing/2014/main" id="{8B6BCBAB-41A5-4D6D-8C9B-55E3AA6FCC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3907" y="5801515"/>
            <a:ext cx="1054466" cy="469689"/>
            <a:chOff x="9841624" y="4115729"/>
            <a:chExt cx="602169" cy="268223"/>
          </a:xfrm>
          <a:solidFill>
            <a:schemeClr val="bg1"/>
          </a:solidFill>
        </p:grpSpPr>
        <p:sp>
          <p:nvSpPr>
            <p:cNvPr id="2087" name="Freeform: Shape 2086">
              <a:extLst>
                <a:ext uri="{FF2B5EF4-FFF2-40B4-BE49-F238E27FC236}">
                  <a16:creationId xmlns:a16="http://schemas.microsoft.com/office/drawing/2014/main" id="{755217F1-B506-4443-A399-CFFA441CD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88" name="Freeform: Shape 2087">
              <a:extLst>
                <a:ext uri="{FF2B5EF4-FFF2-40B4-BE49-F238E27FC236}">
                  <a16:creationId xmlns:a16="http://schemas.microsoft.com/office/drawing/2014/main" id="{CB8C0F31-7A0C-4630-A379-0B4719A1F7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89" name="Freeform: Shape 2088">
              <a:extLst>
                <a:ext uri="{FF2B5EF4-FFF2-40B4-BE49-F238E27FC236}">
                  <a16:creationId xmlns:a16="http://schemas.microsoft.com/office/drawing/2014/main" id="{12D43873-56D9-4AC1-AB59-A1E78D679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90" name="Freeform: Shape 2089">
              <a:extLst>
                <a:ext uri="{FF2B5EF4-FFF2-40B4-BE49-F238E27FC236}">
                  <a16:creationId xmlns:a16="http://schemas.microsoft.com/office/drawing/2014/main" id="{1B2197D5-22E1-47CC-83CF-9E64CCD57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91" name="Freeform: Shape 2090">
              <a:extLst>
                <a:ext uri="{FF2B5EF4-FFF2-40B4-BE49-F238E27FC236}">
                  <a16:creationId xmlns:a16="http://schemas.microsoft.com/office/drawing/2014/main" id="{05DC5D97-506B-47F6-B9A7-D8FA26C88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39355760"/>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5" name="Rectangle 5134">
            <a:extLst>
              <a:ext uri="{FF2B5EF4-FFF2-40B4-BE49-F238E27FC236}">
                <a16:creationId xmlns:a16="http://schemas.microsoft.com/office/drawing/2014/main" id="{4585881B-0E59-429C-BDFD-2DD5F4822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72D6C9-5E98-2A12-032E-6BB01A511C02}"/>
              </a:ext>
            </a:extLst>
          </p:cNvPr>
          <p:cNvSpPr>
            <a:spLocks noGrp="1"/>
          </p:cNvSpPr>
          <p:nvPr>
            <p:ph type="title"/>
          </p:nvPr>
        </p:nvSpPr>
        <p:spPr>
          <a:xfrm>
            <a:off x="838199" y="4428000"/>
            <a:ext cx="6143626" cy="1400400"/>
          </a:xfrm>
        </p:spPr>
        <p:txBody>
          <a:bodyPr vert="horz" wrap="square" lIns="91440" tIns="45720" rIns="91440" bIns="45720" rtlCol="0" anchor="b">
            <a:normAutofit/>
          </a:bodyPr>
          <a:lstStyle/>
          <a:p>
            <a:r>
              <a:rPr lang="en-US" sz="2200" dirty="0">
                <a:solidFill>
                  <a:schemeClr val="bg1"/>
                </a:solidFill>
              </a:rPr>
              <a:t>Press Pills-According to the DEA, 7 out of 10 pills are laced. Can you tell the difference?</a:t>
            </a:r>
            <a:br>
              <a:rPr lang="en-US" sz="2200" dirty="0">
                <a:solidFill>
                  <a:schemeClr val="bg1"/>
                </a:solidFill>
              </a:rPr>
            </a:br>
            <a:r>
              <a:rPr lang="en-US" sz="2200" dirty="0">
                <a:solidFill>
                  <a:schemeClr val="bg1"/>
                </a:solidFill>
              </a:rPr>
              <a:t>                                                  </a:t>
            </a:r>
          </a:p>
        </p:txBody>
      </p:sp>
      <p:grpSp>
        <p:nvGrpSpPr>
          <p:cNvPr id="5137" name="Group 5136">
            <a:extLst>
              <a:ext uri="{FF2B5EF4-FFF2-40B4-BE49-F238E27FC236}">
                <a16:creationId xmlns:a16="http://schemas.microsoft.com/office/drawing/2014/main" id="{FBC8B6C8-85BC-486C-8279-C77598FA85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0" cy="4286159"/>
            <a:chOff x="0" y="1"/>
            <a:chExt cx="12192000" cy="4286159"/>
          </a:xfrm>
          <a:effectLst>
            <a:outerShdw blurRad="381000" dir="5400000" algn="ctr" rotWithShape="0">
              <a:srgbClr val="000000">
                <a:alpha val="10000"/>
              </a:srgbClr>
            </a:outerShdw>
          </a:effectLst>
        </p:grpSpPr>
        <p:grpSp>
          <p:nvGrpSpPr>
            <p:cNvPr id="5138" name="Group 5137">
              <a:extLst>
                <a:ext uri="{FF2B5EF4-FFF2-40B4-BE49-F238E27FC236}">
                  <a16:creationId xmlns:a16="http://schemas.microsoft.com/office/drawing/2014/main" id="{1DC4F95D-FA96-470C-B751-EAF07E41289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1"/>
              <a:ext cx="12192000" cy="4000975"/>
              <a:chOff x="0" y="1"/>
              <a:chExt cx="12192000" cy="4000975"/>
            </a:xfrm>
          </p:grpSpPr>
          <p:sp>
            <p:nvSpPr>
              <p:cNvPr id="5142" name="Freeform: Shape 5141">
                <a:extLst>
                  <a:ext uri="{FF2B5EF4-FFF2-40B4-BE49-F238E27FC236}">
                    <a16:creationId xmlns:a16="http://schemas.microsoft.com/office/drawing/2014/main" id="{0ECC3741-3F28-4907-8CBC-95D7F0C0E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
                <a:ext cx="12192000" cy="4000975"/>
              </a:xfrm>
              <a:custGeom>
                <a:avLst/>
                <a:gdLst>
                  <a:gd name="connsiteX0" fmla="*/ 0 w 12192000"/>
                  <a:gd name="connsiteY0" fmla="*/ 0 h 4000975"/>
                  <a:gd name="connsiteX1" fmla="*/ 12192000 w 12192000"/>
                  <a:gd name="connsiteY1" fmla="*/ 0 h 4000975"/>
                  <a:gd name="connsiteX2" fmla="*/ 12192000 w 12192000"/>
                  <a:gd name="connsiteY2" fmla="*/ 4000975 h 4000975"/>
                  <a:gd name="connsiteX3" fmla="*/ 4591050 w 12192000"/>
                  <a:gd name="connsiteY3" fmla="*/ 3848100 h 4000975"/>
                  <a:gd name="connsiteX4" fmla="*/ 0 w 12192000"/>
                  <a:gd name="connsiteY4" fmla="*/ 3999921 h 400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00975">
                    <a:moveTo>
                      <a:pt x="0" y="0"/>
                    </a:moveTo>
                    <a:lnTo>
                      <a:pt x="12192000" y="0"/>
                    </a:lnTo>
                    <a:lnTo>
                      <a:pt x="12192000" y="4000975"/>
                    </a:lnTo>
                    <a:lnTo>
                      <a:pt x="4591050" y="3848100"/>
                    </a:lnTo>
                    <a:lnTo>
                      <a:pt x="0" y="3999921"/>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43" name="Freeform: Shape 5142">
                <a:extLst>
                  <a:ext uri="{FF2B5EF4-FFF2-40B4-BE49-F238E27FC236}">
                    <a16:creationId xmlns:a16="http://schemas.microsoft.com/office/drawing/2014/main" id="{D46E1CFB-1A5D-4F0F-9CD8-236B43944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
                <a:ext cx="12192000" cy="4000975"/>
              </a:xfrm>
              <a:custGeom>
                <a:avLst/>
                <a:gdLst>
                  <a:gd name="connsiteX0" fmla="*/ 0 w 12192000"/>
                  <a:gd name="connsiteY0" fmla="*/ 0 h 4000975"/>
                  <a:gd name="connsiteX1" fmla="*/ 12192000 w 12192000"/>
                  <a:gd name="connsiteY1" fmla="*/ 0 h 4000975"/>
                  <a:gd name="connsiteX2" fmla="*/ 12192000 w 12192000"/>
                  <a:gd name="connsiteY2" fmla="*/ 4000975 h 4000975"/>
                  <a:gd name="connsiteX3" fmla="*/ 4591050 w 12192000"/>
                  <a:gd name="connsiteY3" fmla="*/ 3848100 h 4000975"/>
                  <a:gd name="connsiteX4" fmla="*/ 0 w 12192000"/>
                  <a:gd name="connsiteY4" fmla="*/ 3999921 h 400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00975">
                    <a:moveTo>
                      <a:pt x="0" y="0"/>
                    </a:moveTo>
                    <a:lnTo>
                      <a:pt x="12192000" y="0"/>
                    </a:lnTo>
                    <a:lnTo>
                      <a:pt x="12192000" y="4000975"/>
                    </a:lnTo>
                    <a:lnTo>
                      <a:pt x="4591050" y="3848100"/>
                    </a:lnTo>
                    <a:lnTo>
                      <a:pt x="0" y="3999921"/>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139" name="Group 5138">
              <a:extLst>
                <a:ext uri="{FF2B5EF4-FFF2-40B4-BE49-F238E27FC236}">
                  <a16:creationId xmlns:a16="http://schemas.microsoft.com/office/drawing/2014/main" id="{2BFE2EBC-CCDF-40EE-A38F-E6906B2DDF9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5140" name="Freeform: Shape 5139">
                <a:extLst>
                  <a:ext uri="{FF2B5EF4-FFF2-40B4-BE49-F238E27FC236}">
                    <a16:creationId xmlns:a16="http://schemas.microsoft.com/office/drawing/2014/main" id="{56F7036C-9A80-41D1-9B21-EB35C93A5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41" name="Freeform: Shape 5140">
                <a:extLst>
                  <a:ext uri="{FF2B5EF4-FFF2-40B4-BE49-F238E27FC236}">
                    <a16:creationId xmlns:a16="http://schemas.microsoft.com/office/drawing/2014/main" id="{453E5DAC-1407-40D3-83A4-48E134EEC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5130" name="Picture 10">
            <a:extLst>
              <a:ext uri="{FF2B5EF4-FFF2-40B4-BE49-F238E27FC236}">
                <a16:creationId xmlns:a16="http://schemas.microsoft.com/office/drawing/2014/main" id="{A38A5B49-152B-F748-BF56-1C0B2F35B76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7088" y="1434009"/>
            <a:ext cx="3448800" cy="14699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96F279F1-9BB0-111A-0D8A-6F8AE434D7C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4366045" y="1526660"/>
            <a:ext cx="3448800" cy="128467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D6937D7A-D2C7-207A-C329-68EAE965D81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905001" y="1595636"/>
            <a:ext cx="3448800" cy="114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415926"/>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28" name="Straight Connector 27">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34" name="Oval 33">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44" name="Straight Connector 43">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9" name="Rectangle 48">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52" name="Straight Connector 51">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30936" y="495992"/>
            <a:ext cx="4195140" cy="5638831"/>
          </a:xfrm>
          <a:noFill/>
        </p:spPr>
        <p:txBody>
          <a:bodyPr anchor="ctr">
            <a:normAutofit/>
          </a:bodyPr>
          <a:lstStyle/>
          <a:p>
            <a:r>
              <a:rPr lang="en-US" sz="4800" b="1"/>
              <a:t>How do people become addicted?</a:t>
            </a:r>
          </a:p>
        </p:txBody>
      </p:sp>
      <p:pic>
        <p:nvPicPr>
          <p:cNvPr id="5" name="Picture 4">
            <a:extLst>
              <a:ext uri="{FF2B5EF4-FFF2-40B4-BE49-F238E27FC236}">
                <a16:creationId xmlns:a16="http://schemas.microsoft.com/office/drawing/2014/main" id="{8947EFAD-16F1-791D-83EB-5858F3392556}"/>
              </a:ext>
            </a:extLst>
          </p:cNvPr>
          <p:cNvPicPr>
            <a:picLocks noChangeAspect="1"/>
          </p:cNvPicPr>
          <p:nvPr/>
        </p:nvPicPr>
        <p:blipFill>
          <a:blip r:embed="rId3"/>
          <a:stretch>
            <a:fillRect/>
          </a:stretch>
        </p:blipFill>
        <p:spPr>
          <a:xfrm>
            <a:off x="10723999" y="6056312"/>
            <a:ext cx="1042506" cy="402371"/>
          </a:xfrm>
          <a:prstGeom prst="rect">
            <a:avLst/>
          </a:prstGeom>
        </p:spPr>
      </p:pic>
      <p:graphicFrame>
        <p:nvGraphicFramePr>
          <p:cNvPr id="18" name="Content Placeholder 2">
            <a:extLst>
              <a:ext uri="{FF2B5EF4-FFF2-40B4-BE49-F238E27FC236}">
                <a16:creationId xmlns:a16="http://schemas.microsoft.com/office/drawing/2014/main" id="{87DC66CE-53FA-182B-96D5-03F92DD35EAC}"/>
              </a:ext>
            </a:extLst>
          </p:cNvPr>
          <p:cNvGraphicFramePr>
            <a:graphicFrameLocks noGrp="1"/>
          </p:cNvGraphicFramePr>
          <p:nvPr>
            <p:ph idx="1"/>
            <p:extLst>
              <p:ext uri="{D42A27DB-BD31-4B8C-83A1-F6EECF244321}">
                <p14:modId xmlns:p14="http://schemas.microsoft.com/office/powerpoint/2010/main" val="2628435945"/>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5501149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34" name="Straight Connector 33">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40" name="Oval 39">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50" name="Straight Connector 49">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5" name="Rectangle 54">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58" name="Straight Connector 57">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30936" y="495992"/>
            <a:ext cx="4195140" cy="5638831"/>
          </a:xfrm>
          <a:noFill/>
        </p:spPr>
        <p:txBody>
          <a:bodyPr anchor="ctr">
            <a:normAutofit/>
          </a:bodyPr>
          <a:lstStyle/>
          <a:p>
            <a:r>
              <a:rPr lang="en-US" sz="4800" b="1" dirty="0"/>
              <a:t>What is Narcan? </a:t>
            </a:r>
          </a:p>
        </p:txBody>
      </p:sp>
      <p:pic>
        <p:nvPicPr>
          <p:cNvPr id="3" name="Picture 2">
            <a:extLst>
              <a:ext uri="{FF2B5EF4-FFF2-40B4-BE49-F238E27FC236}">
                <a16:creationId xmlns:a16="http://schemas.microsoft.com/office/drawing/2014/main" id="{7E2E5984-C26F-4DEA-B775-456AC9AB6FB0}"/>
              </a:ext>
            </a:extLst>
          </p:cNvPr>
          <p:cNvPicPr>
            <a:picLocks noChangeAspect="1"/>
          </p:cNvPicPr>
          <p:nvPr/>
        </p:nvPicPr>
        <p:blipFill>
          <a:blip r:embed="rId3"/>
          <a:stretch>
            <a:fillRect/>
          </a:stretch>
        </p:blipFill>
        <p:spPr>
          <a:xfrm>
            <a:off x="10388602" y="5663680"/>
            <a:ext cx="1146147" cy="518205"/>
          </a:xfrm>
          <a:prstGeom prst="rect">
            <a:avLst/>
          </a:prstGeom>
        </p:spPr>
      </p:pic>
      <p:graphicFrame>
        <p:nvGraphicFramePr>
          <p:cNvPr id="24" name="Content Placeholder 2">
            <a:extLst>
              <a:ext uri="{FF2B5EF4-FFF2-40B4-BE49-F238E27FC236}">
                <a16:creationId xmlns:a16="http://schemas.microsoft.com/office/drawing/2014/main" id="{C68DAFB6-229B-2BA7-6E93-56457C13A787}"/>
              </a:ext>
            </a:extLst>
          </p:cNvPr>
          <p:cNvGraphicFramePr>
            <a:graphicFrameLocks noGrp="1"/>
          </p:cNvGraphicFramePr>
          <p:nvPr>
            <p:ph idx="1"/>
            <p:extLst>
              <p:ext uri="{D42A27DB-BD31-4B8C-83A1-F6EECF244321}">
                <p14:modId xmlns:p14="http://schemas.microsoft.com/office/powerpoint/2010/main" val="4115246238"/>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5274228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8" name="Rectangle 107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857ACC-06C7-6C7C-0399-736176E45346}"/>
              </a:ext>
            </a:extLst>
          </p:cNvPr>
          <p:cNvSpPr>
            <a:spLocks noGrp="1"/>
          </p:cNvSpPr>
          <p:nvPr>
            <p:ph type="title"/>
          </p:nvPr>
        </p:nvSpPr>
        <p:spPr>
          <a:xfrm>
            <a:off x="838200" y="1641752"/>
            <a:ext cx="4391024" cy="1323439"/>
          </a:xfrm>
        </p:spPr>
        <p:txBody>
          <a:bodyPr vert="horz" lIns="91440" tIns="45720" rIns="91440" bIns="45720" rtlCol="0" anchor="t">
            <a:normAutofit/>
          </a:bodyPr>
          <a:lstStyle/>
          <a:p>
            <a:r>
              <a:rPr lang="en-US" sz="4000" b="0" i="0" kern="1200">
                <a:solidFill>
                  <a:schemeClr val="bg1"/>
                </a:solidFill>
                <a:latin typeface="+mj-lt"/>
                <a:ea typeface="+mj-ea"/>
                <a:cs typeface="+mj-cs"/>
              </a:rPr>
              <a:t>UCA Naloxbox Program</a:t>
            </a:r>
          </a:p>
        </p:txBody>
      </p:sp>
      <p:sp>
        <p:nvSpPr>
          <p:cNvPr id="3" name="Content Placeholder 2">
            <a:extLst>
              <a:ext uri="{FF2B5EF4-FFF2-40B4-BE49-F238E27FC236}">
                <a16:creationId xmlns:a16="http://schemas.microsoft.com/office/drawing/2014/main" id="{616E8CE1-2BE1-C70A-64AD-166F9A103EB5}"/>
              </a:ext>
            </a:extLst>
          </p:cNvPr>
          <p:cNvSpPr>
            <a:spLocks noGrp="1"/>
          </p:cNvSpPr>
          <p:nvPr>
            <p:ph sz="half" idx="1"/>
          </p:nvPr>
        </p:nvSpPr>
        <p:spPr>
          <a:xfrm>
            <a:off x="838200" y="3146399"/>
            <a:ext cx="4391024" cy="3229687"/>
          </a:xfrm>
        </p:spPr>
        <p:txBody>
          <a:bodyPr vert="horz" lIns="91440" tIns="45720" rIns="91440" bIns="45720" rtlCol="0">
            <a:noAutofit/>
          </a:bodyPr>
          <a:lstStyle/>
          <a:p>
            <a:r>
              <a:rPr lang="en-US" sz="1500" dirty="0">
                <a:solidFill>
                  <a:schemeClr val="bg1">
                    <a:alpha val="80000"/>
                  </a:schemeClr>
                </a:solidFill>
              </a:rPr>
              <a:t>Started with 27 </a:t>
            </a:r>
            <a:r>
              <a:rPr lang="en-US" sz="1500" dirty="0" err="1">
                <a:solidFill>
                  <a:schemeClr val="bg1">
                    <a:alpha val="80000"/>
                  </a:schemeClr>
                </a:solidFill>
              </a:rPr>
              <a:t>Naloxboxes</a:t>
            </a:r>
            <a:r>
              <a:rPr lang="en-US" sz="1500" dirty="0">
                <a:solidFill>
                  <a:schemeClr val="bg1">
                    <a:alpha val="80000"/>
                  </a:schemeClr>
                </a:solidFill>
              </a:rPr>
              <a:t> were available in all UCA housing, now in every building with ACT 811.</a:t>
            </a:r>
          </a:p>
          <a:p>
            <a:endParaRPr lang="en-US" sz="1500" dirty="0">
              <a:solidFill>
                <a:schemeClr val="bg1">
                  <a:alpha val="80000"/>
                </a:schemeClr>
              </a:solidFill>
            </a:endParaRPr>
          </a:p>
          <a:p>
            <a:r>
              <a:rPr lang="en-US" sz="1500" dirty="0">
                <a:solidFill>
                  <a:schemeClr val="bg1">
                    <a:alpha val="80000"/>
                  </a:schemeClr>
                </a:solidFill>
              </a:rPr>
              <a:t>This was done in collaboration with the AR Collegiate Network, The Arkansas Division of Aging, Adult &amp; Behavioral Health Services, Midsouth and UCA!</a:t>
            </a:r>
          </a:p>
          <a:p>
            <a:endParaRPr lang="en-US" sz="1500" dirty="0">
              <a:solidFill>
                <a:schemeClr val="bg1">
                  <a:alpha val="80000"/>
                </a:schemeClr>
              </a:solidFill>
            </a:endParaRPr>
          </a:p>
          <a:p>
            <a:r>
              <a:rPr lang="en-US" sz="1500" dirty="0">
                <a:solidFill>
                  <a:schemeClr val="bg1">
                    <a:alpha val="80000"/>
                  </a:schemeClr>
                </a:solidFill>
              </a:rPr>
              <a:t>Each box includes two, four mg doses of nasal Narcan, an instruction card, as well as a referral card for further treatment. </a:t>
            </a:r>
          </a:p>
        </p:txBody>
      </p:sp>
      <p:grpSp>
        <p:nvGrpSpPr>
          <p:cNvPr id="1079" name="Group 1078">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1080" name="Group 1079">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1081" name="Freeform: Shape 1080">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2" name="Freeform: Shape 1081">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83" name="Group 1082">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084" name="Freeform: Shape 1083">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5" name="Freeform: Shape 1084">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1026" name="Picture 2">
            <a:extLst>
              <a:ext uri="{FF2B5EF4-FFF2-40B4-BE49-F238E27FC236}">
                <a16:creationId xmlns:a16="http://schemas.microsoft.com/office/drawing/2014/main" id="{6FA121AA-4C73-55D6-9BFE-3C886378994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541932" y="1659155"/>
            <a:ext cx="4369112" cy="2446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128479"/>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98</TotalTime>
  <Words>1952</Words>
  <Application>Microsoft Office PowerPoint</Application>
  <PresentationFormat>Widescreen</PresentationFormat>
  <Paragraphs>138</Paragraphs>
  <Slides>28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Aptos</vt:lpstr>
      <vt:lpstr>Aptos Display</vt:lpstr>
      <vt:lpstr>Arial</vt:lpstr>
      <vt:lpstr>Office Theme</vt:lpstr>
      <vt:lpstr>How to Start Narcan on Campus: A Practical Guide to Opioid Overdose Prevention in Educational Settings</vt:lpstr>
      <vt:lpstr>Naloxone on College Campuses: A Call to Action</vt:lpstr>
      <vt:lpstr>What are opioids?</vt:lpstr>
      <vt:lpstr>Synthetic opioids are dangerous and deadly</vt:lpstr>
      <vt:lpstr>How much can cause an overdose?</vt:lpstr>
      <vt:lpstr>Press Pills-According to the DEA, 7 out of 10 pills are laced. Can you tell the difference?                                                   </vt:lpstr>
      <vt:lpstr>How do people become addicted?</vt:lpstr>
      <vt:lpstr>What is Narcan? </vt:lpstr>
      <vt:lpstr>UCA Naloxbox Program</vt:lpstr>
      <vt:lpstr>Act 811</vt:lpstr>
      <vt:lpstr>Act 811 intent</vt:lpstr>
      <vt:lpstr>A little about how we got started…</vt:lpstr>
      <vt:lpstr>Our legislative champion</vt:lpstr>
      <vt:lpstr>Current Illinois Laws and Resources</vt:lpstr>
      <vt:lpstr>Current laws continued…</vt:lpstr>
      <vt:lpstr>Applying for State resources…</vt:lpstr>
      <vt:lpstr>Emergency Medical Services Access Law (2012) of IL</vt:lpstr>
      <vt:lpstr>Limitations</vt:lpstr>
      <vt:lpstr>What if I don’t want to work with….</vt:lpstr>
      <vt:lpstr>End Overdose</vt:lpstr>
      <vt:lpstr>Our End Overdose Chapter!</vt:lpstr>
      <vt:lpstr>End Overdose Chapters</vt:lpstr>
      <vt:lpstr>How does it work?</vt:lpstr>
      <vt:lpstr>Resources </vt:lpstr>
      <vt:lpstr>It empowers our students to help their peers!</vt:lpstr>
      <vt:lpstr>Applications open in April for new Chapters!</vt:lpstr>
      <vt:lpstr>Questions and discussion?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Stephanie Christian-Carpenter</dc:creator>
  <cp:lastModifiedBy>Stephanie Christian-Carpenter</cp:lastModifiedBy>
  <cp:revision>1</cp:revision>
  <dcterms:created xsi:type="dcterms:W3CDTF">2025-10-18T19:21:32Z</dcterms:created>
  <dcterms:modified xsi:type="dcterms:W3CDTF">2025-10-18T20:59:55Z</dcterms:modified>
</cp:coreProperties>
</file>