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65"/>
  </p:notesMasterIdLst>
  <p:sldIdLst>
    <p:sldId id="256" r:id="rId5"/>
    <p:sldId id="258" r:id="rId6"/>
    <p:sldId id="333" r:id="rId7"/>
    <p:sldId id="324" r:id="rId8"/>
    <p:sldId id="325" r:id="rId9"/>
    <p:sldId id="330" r:id="rId10"/>
    <p:sldId id="328" r:id="rId11"/>
    <p:sldId id="326" r:id="rId12"/>
    <p:sldId id="327" r:id="rId13"/>
    <p:sldId id="329" r:id="rId14"/>
    <p:sldId id="263" r:id="rId15"/>
    <p:sldId id="277" r:id="rId16"/>
    <p:sldId id="308" r:id="rId17"/>
    <p:sldId id="264" r:id="rId18"/>
    <p:sldId id="291" r:id="rId19"/>
    <p:sldId id="296" r:id="rId20"/>
    <p:sldId id="275" r:id="rId21"/>
    <p:sldId id="266" r:id="rId22"/>
    <p:sldId id="297" r:id="rId23"/>
    <p:sldId id="312" r:id="rId24"/>
    <p:sldId id="298" r:id="rId25"/>
    <p:sldId id="267" r:id="rId26"/>
    <p:sldId id="331" r:id="rId27"/>
    <p:sldId id="268" r:id="rId28"/>
    <p:sldId id="271" r:id="rId29"/>
    <p:sldId id="270" r:id="rId30"/>
    <p:sldId id="272" r:id="rId31"/>
    <p:sldId id="273" r:id="rId32"/>
    <p:sldId id="278" r:id="rId33"/>
    <p:sldId id="322" r:id="rId34"/>
    <p:sldId id="311" r:id="rId35"/>
    <p:sldId id="300" r:id="rId36"/>
    <p:sldId id="274" r:id="rId37"/>
    <p:sldId id="279" r:id="rId38"/>
    <p:sldId id="321" r:id="rId39"/>
    <p:sldId id="306" r:id="rId40"/>
    <p:sldId id="307" r:id="rId41"/>
    <p:sldId id="284" r:id="rId42"/>
    <p:sldId id="285" r:id="rId43"/>
    <p:sldId id="287" r:id="rId44"/>
    <p:sldId id="288" r:id="rId45"/>
    <p:sldId id="301" r:id="rId46"/>
    <p:sldId id="315" r:id="rId47"/>
    <p:sldId id="305" r:id="rId48"/>
    <p:sldId id="319" r:id="rId49"/>
    <p:sldId id="309" r:id="rId50"/>
    <p:sldId id="314" r:id="rId51"/>
    <p:sldId id="313" r:id="rId52"/>
    <p:sldId id="332" r:id="rId53"/>
    <p:sldId id="310" r:id="rId54"/>
    <p:sldId id="304" r:id="rId55"/>
    <p:sldId id="303" r:id="rId56"/>
    <p:sldId id="289" r:id="rId57"/>
    <p:sldId id="295" r:id="rId58"/>
    <p:sldId id="292" r:id="rId59"/>
    <p:sldId id="293" r:id="rId60"/>
    <p:sldId id="316" r:id="rId61"/>
    <p:sldId id="318" r:id="rId62"/>
    <p:sldId id="320" r:id="rId63"/>
    <p:sldId id="323" r:id="rId6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0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6C5CE0-F3FC-4BF0-A0D9-7FED086A8ACD}" type="doc">
      <dgm:prSet loTypeId="urn:microsoft.com/office/officeart/2016/7/layout/Basic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2AEAFE-9E8D-4D3B-B7BA-8B3C311C39EC}">
      <dgm:prSet/>
      <dgm:spPr/>
      <dgm:t>
        <a:bodyPr/>
        <a:lstStyle/>
        <a:p>
          <a:r>
            <a:rPr lang="en-US" dirty="0"/>
            <a:t>M2 Peer Mentoring Model from Queen’s University in Canada</a:t>
          </a:r>
        </a:p>
      </dgm:t>
    </dgm:pt>
    <dgm:pt modelId="{62787B53-1E7B-4241-9693-3E59A8AAD9FA}" type="parTrans" cxnId="{21AF193D-D327-48E0-BB41-52220781E183}">
      <dgm:prSet/>
      <dgm:spPr/>
      <dgm:t>
        <a:bodyPr/>
        <a:lstStyle/>
        <a:p>
          <a:endParaRPr lang="en-US"/>
        </a:p>
      </dgm:t>
    </dgm:pt>
    <dgm:pt modelId="{27168CF4-8D7D-4DA4-A3B7-3768AA8BD515}" type="sibTrans" cxnId="{21AF193D-D327-48E0-BB41-52220781E183}">
      <dgm:prSet/>
      <dgm:spPr/>
      <dgm:t>
        <a:bodyPr/>
        <a:lstStyle/>
        <a:p>
          <a:endParaRPr lang="en-US"/>
        </a:p>
      </dgm:t>
    </dgm:pt>
    <dgm:pt modelId="{11C968A1-0DEE-43F5-AF1D-32046EB20C9B}">
      <dgm:prSet/>
      <dgm:spPr/>
      <dgm:t>
        <a:bodyPr/>
        <a:lstStyle/>
        <a:p>
          <a:r>
            <a:rPr lang="en-US" dirty="0"/>
            <a:t>Started recruiting peer mentors in the Fall of 2020</a:t>
          </a:r>
        </a:p>
      </dgm:t>
    </dgm:pt>
    <dgm:pt modelId="{3F9CDA5B-BEC0-40DE-967B-612E801E8367}" type="parTrans" cxnId="{2FF6A070-8CC3-4E47-BA37-466A54D2BD3D}">
      <dgm:prSet/>
      <dgm:spPr/>
      <dgm:t>
        <a:bodyPr/>
        <a:lstStyle/>
        <a:p>
          <a:endParaRPr lang="en-US"/>
        </a:p>
      </dgm:t>
    </dgm:pt>
    <dgm:pt modelId="{48B3C0B4-B569-46AA-AB71-F1526EB77886}" type="sibTrans" cxnId="{2FF6A070-8CC3-4E47-BA37-466A54D2BD3D}">
      <dgm:prSet/>
      <dgm:spPr/>
      <dgm:t>
        <a:bodyPr/>
        <a:lstStyle/>
        <a:p>
          <a:endParaRPr lang="en-US"/>
        </a:p>
      </dgm:t>
    </dgm:pt>
    <dgm:pt modelId="{35C1814D-04F0-4FF8-B9BB-0963283A6757}" type="pres">
      <dgm:prSet presAssocID="{CD6C5CE0-F3FC-4BF0-A0D9-7FED086A8ACD}" presName="Name0" presStyleCnt="0">
        <dgm:presLayoutVars>
          <dgm:dir/>
          <dgm:resizeHandles val="exact"/>
        </dgm:presLayoutVars>
      </dgm:prSet>
      <dgm:spPr/>
    </dgm:pt>
    <dgm:pt modelId="{845EE770-AA18-4858-A9F0-2B11D520006B}" type="pres">
      <dgm:prSet presAssocID="{C22AEAFE-9E8D-4D3B-B7BA-8B3C311C39EC}" presName="node" presStyleLbl="node1" presStyleIdx="0" presStyleCnt="3">
        <dgm:presLayoutVars>
          <dgm:bulletEnabled val="1"/>
        </dgm:presLayoutVars>
      </dgm:prSet>
      <dgm:spPr/>
    </dgm:pt>
    <dgm:pt modelId="{564F3684-CA94-42AF-9CC8-BE6A02627B7E}" type="pres">
      <dgm:prSet presAssocID="{27168CF4-8D7D-4DA4-A3B7-3768AA8BD515}" presName="sibTransSpacerBeforeConnector" presStyleCnt="0"/>
      <dgm:spPr/>
    </dgm:pt>
    <dgm:pt modelId="{4D4FFBF4-F11F-4251-A6F2-EAAD605131FC}" type="pres">
      <dgm:prSet presAssocID="{27168CF4-8D7D-4DA4-A3B7-3768AA8BD515}" presName="sibTrans" presStyleLbl="node1" presStyleIdx="1" presStyleCnt="3"/>
      <dgm:spPr/>
    </dgm:pt>
    <dgm:pt modelId="{F597C462-7A39-4418-BC77-27258B24AA58}" type="pres">
      <dgm:prSet presAssocID="{27168CF4-8D7D-4DA4-A3B7-3768AA8BD515}" presName="sibTransSpacerAfterConnector" presStyleCnt="0"/>
      <dgm:spPr/>
    </dgm:pt>
    <dgm:pt modelId="{4BCE27DF-B791-4DCA-AE84-3F1FE62AC2DB}" type="pres">
      <dgm:prSet presAssocID="{11C968A1-0DEE-43F5-AF1D-32046EB20C9B}" presName="node" presStyleLbl="node1" presStyleIdx="2" presStyleCnt="3">
        <dgm:presLayoutVars>
          <dgm:bulletEnabled val="1"/>
        </dgm:presLayoutVars>
      </dgm:prSet>
      <dgm:spPr/>
    </dgm:pt>
  </dgm:ptLst>
  <dgm:cxnLst>
    <dgm:cxn modelId="{21AF193D-D327-48E0-BB41-52220781E183}" srcId="{CD6C5CE0-F3FC-4BF0-A0D9-7FED086A8ACD}" destId="{C22AEAFE-9E8D-4D3B-B7BA-8B3C311C39EC}" srcOrd="0" destOrd="0" parTransId="{62787B53-1E7B-4241-9693-3E59A8AAD9FA}" sibTransId="{27168CF4-8D7D-4DA4-A3B7-3768AA8BD515}"/>
    <dgm:cxn modelId="{2FF6A070-8CC3-4E47-BA37-466A54D2BD3D}" srcId="{CD6C5CE0-F3FC-4BF0-A0D9-7FED086A8ACD}" destId="{11C968A1-0DEE-43F5-AF1D-32046EB20C9B}" srcOrd="1" destOrd="0" parTransId="{3F9CDA5B-BEC0-40DE-967B-612E801E8367}" sibTransId="{48B3C0B4-B569-46AA-AB71-F1526EB77886}"/>
    <dgm:cxn modelId="{3ADACB7C-BA87-43BD-92F5-B05AAAAD2040}" type="presOf" srcId="{C22AEAFE-9E8D-4D3B-B7BA-8B3C311C39EC}" destId="{845EE770-AA18-4858-A9F0-2B11D520006B}" srcOrd="0" destOrd="0" presId="urn:microsoft.com/office/officeart/2016/7/layout/BasicProcessNew"/>
    <dgm:cxn modelId="{25A0AA87-7B86-4FE2-847C-1BFF1A0AA9D5}" type="presOf" srcId="{11C968A1-0DEE-43F5-AF1D-32046EB20C9B}" destId="{4BCE27DF-B791-4DCA-AE84-3F1FE62AC2DB}" srcOrd="0" destOrd="0" presId="urn:microsoft.com/office/officeart/2016/7/layout/BasicProcessNew"/>
    <dgm:cxn modelId="{4150BEA2-C66C-46A5-BBF6-90E944B510E1}" type="presOf" srcId="{27168CF4-8D7D-4DA4-A3B7-3768AA8BD515}" destId="{4D4FFBF4-F11F-4251-A6F2-EAAD605131FC}" srcOrd="0" destOrd="0" presId="urn:microsoft.com/office/officeart/2016/7/layout/BasicProcessNew"/>
    <dgm:cxn modelId="{D86212D9-8789-4756-9BD7-0C5C06DD5B88}" type="presOf" srcId="{CD6C5CE0-F3FC-4BF0-A0D9-7FED086A8ACD}" destId="{35C1814D-04F0-4FF8-B9BB-0963283A6757}" srcOrd="0" destOrd="0" presId="urn:microsoft.com/office/officeart/2016/7/layout/BasicProcessNew"/>
    <dgm:cxn modelId="{9F1C671A-E55B-4C72-8842-F16E9C557469}" type="presParOf" srcId="{35C1814D-04F0-4FF8-B9BB-0963283A6757}" destId="{845EE770-AA18-4858-A9F0-2B11D520006B}" srcOrd="0" destOrd="0" presId="urn:microsoft.com/office/officeart/2016/7/layout/BasicProcessNew"/>
    <dgm:cxn modelId="{59A6CE3C-59B0-4BED-943B-6633EF259ED4}" type="presParOf" srcId="{35C1814D-04F0-4FF8-B9BB-0963283A6757}" destId="{564F3684-CA94-42AF-9CC8-BE6A02627B7E}" srcOrd="1" destOrd="0" presId="urn:microsoft.com/office/officeart/2016/7/layout/BasicProcessNew"/>
    <dgm:cxn modelId="{A2F023CF-9E53-4E8C-9110-03B4645D8376}" type="presParOf" srcId="{35C1814D-04F0-4FF8-B9BB-0963283A6757}" destId="{4D4FFBF4-F11F-4251-A6F2-EAAD605131FC}" srcOrd="2" destOrd="0" presId="urn:microsoft.com/office/officeart/2016/7/layout/BasicProcessNew"/>
    <dgm:cxn modelId="{3CF0ABB9-F7DA-4E24-8436-199EF9CD2D14}" type="presParOf" srcId="{35C1814D-04F0-4FF8-B9BB-0963283A6757}" destId="{F597C462-7A39-4418-BC77-27258B24AA58}" srcOrd="3" destOrd="0" presId="urn:microsoft.com/office/officeart/2016/7/layout/BasicProcessNew"/>
    <dgm:cxn modelId="{14E6D485-EB1B-4875-A651-28A99D298300}" type="presParOf" srcId="{35C1814D-04F0-4FF8-B9BB-0963283A6757}" destId="{4BCE27DF-B791-4DCA-AE84-3F1FE62AC2DB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3332C0-ADDE-4BAB-A0F1-785D6BC99EE0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AC4EF3-F291-4AC9-8F05-EB4DA2EF4B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Time Management</a:t>
          </a:r>
        </a:p>
      </dgm:t>
    </dgm:pt>
    <dgm:pt modelId="{4C288FF7-4010-4B61-BCF3-95681E834B42}" type="parTrans" cxnId="{3F1A4E71-B6AC-4F54-BC50-26D52C013D97}">
      <dgm:prSet/>
      <dgm:spPr/>
      <dgm:t>
        <a:bodyPr/>
        <a:lstStyle/>
        <a:p>
          <a:endParaRPr lang="en-US"/>
        </a:p>
      </dgm:t>
    </dgm:pt>
    <dgm:pt modelId="{013B8663-D22C-4F86-BD36-D5120863944D}" type="sibTrans" cxnId="{3F1A4E71-B6AC-4F54-BC50-26D52C013D9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7B16ACD-0E6F-4718-9992-FB4E2A2F7B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Stress Management</a:t>
          </a:r>
        </a:p>
      </dgm:t>
    </dgm:pt>
    <dgm:pt modelId="{941561E0-3884-4615-8247-3F1B7859FAB7}" type="parTrans" cxnId="{EBD6C3C6-66CA-4EBA-A765-477EBED62D97}">
      <dgm:prSet/>
      <dgm:spPr/>
      <dgm:t>
        <a:bodyPr/>
        <a:lstStyle/>
        <a:p>
          <a:endParaRPr lang="en-US"/>
        </a:p>
      </dgm:t>
    </dgm:pt>
    <dgm:pt modelId="{6C90BA98-49E6-4F6C-93D7-7C8C17E3E0C6}" type="sibTrans" cxnId="{EBD6C3C6-66CA-4EBA-A765-477EBED62D9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4310CCA-119A-495C-8663-84EDCD5445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Study Skills </a:t>
          </a:r>
        </a:p>
      </dgm:t>
    </dgm:pt>
    <dgm:pt modelId="{B553511B-5AC5-46F5-9369-37DE1D61C0EE}" type="parTrans" cxnId="{386A46B9-FA6B-4860-9441-23AA146C5580}">
      <dgm:prSet/>
      <dgm:spPr/>
      <dgm:t>
        <a:bodyPr/>
        <a:lstStyle/>
        <a:p>
          <a:endParaRPr lang="en-US"/>
        </a:p>
      </dgm:t>
    </dgm:pt>
    <dgm:pt modelId="{473CE825-37BB-41C4-9C34-B8DE7209CE8D}" type="sibTrans" cxnId="{386A46B9-FA6B-4860-9441-23AA146C558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D07ACA6-7ED5-4D7B-9401-BDEC13F1C3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Exam prep</a:t>
          </a:r>
        </a:p>
      </dgm:t>
    </dgm:pt>
    <dgm:pt modelId="{13F03989-3136-4DC0-BC78-F8FCB99EAFEF}" type="parTrans" cxnId="{84E11C87-B0F6-4ED0-A356-F8A2577A2FEA}">
      <dgm:prSet/>
      <dgm:spPr/>
      <dgm:t>
        <a:bodyPr/>
        <a:lstStyle/>
        <a:p>
          <a:endParaRPr lang="en-US"/>
        </a:p>
      </dgm:t>
    </dgm:pt>
    <dgm:pt modelId="{8C54F0C9-BA2C-4A95-9082-2C72AF31F092}" type="sibTrans" cxnId="{84E11C87-B0F6-4ED0-A356-F8A2577A2FE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46ADA63-5F1C-46DA-A3E9-ECB2AAF5AB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Reading/Note taking strategies</a:t>
          </a:r>
        </a:p>
      </dgm:t>
    </dgm:pt>
    <dgm:pt modelId="{A3313095-2551-4DA3-8D90-C606F8640A2D}" type="parTrans" cxnId="{D1D9FD75-295D-4320-B835-8728ECDBC444}">
      <dgm:prSet/>
      <dgm:spPr/>
      <dgm:t>
        <a:bodyPr/>
        <a:lstStyle/>
        <a:p>
          <a:endParaRPr lang="en-US"/>
        </a:p>
      </dgm:t>
    </dgm:pt>
    <dgm:pt modelId="{8C93B8D3-4145-4E7B-BC81-A503F02A8263}" type="sibTrans" cxnId="{D1D9FD75-295D-4320-B835-8728ECDBC44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C6B771-5AFD-4D54-82F8-C84F7596B9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Someone to listen</a:t>
          </a:r>
        </a:p>
      </dgm:t>
    </dgm:pt>
    <dgm:pt modelId="{3A39F90C-B0B8-4A0E-8CAB-66BECB093B26}" type="parTrans" cxnId="{B1A4E49D-B304-48E4-9A14-579A7681840E}">
      <dgm:prSet/>
      <dgm:spPr/>
      <dgm:t>
        <a:bodyPr/>
        <a:lstStyle/>
        <a:p>
          <a:endParaRPr lang="en-US"/>
        </a:p>
      </dgm:t>
    </dgm:pt>
    <dgm:pt modelId="{75465D0A-196D-47B4-B36E-D2A9267EDB5D}" type="sibTrans" cxnId="{B1A4E49D-B304-48E4-9A14-579A7681840E}">
      <dgm:prSet/>
      <dgm:spPr/>
      <dgm:t>
        <a:bodyPr/>
        <a:lstStyle/>
        <a:p>
          <a:endParaRPr lang="en-US"/>
        </a:p>
      </dgm:t>
    </dgm:pt>
    <dgm:pt modelId="{BFEC4A1E-28CA-45A8-85AB-36DB78F832AE}" type="pres">
      <dgm:prSet presAssocID="{643332C0-ADDE-4BAB-A0F1-785D6BC99EE0}" presName="root" presStyleCnt="0">
        <dgm:presLayoutVars>
          <dgm:dir/>
          <dgm:resizeHandles val="exact"/>
        </dgm:presLayoutVars>
      </dgm:prSet>
      <dgm:spPr/>
    </dgm:pt>
    <dgm:pt modelId="{F29EE5A6-545C-463C-99B4-0B6DC41CDB7A}" type="pres">
      <dgm:prSet presAssocID="{643332C0-ADDE-4BAB-A0F1-785D6BC99EE0}" presName="container" presStyleCnt="0">
        <dgm:presLayoutVars>
          <dgm:dir/>
          <dgm:resizeHandles val="exact"/>
        </dgm:presLayoutVars>
      </dgm:prSet>
      <dgm:spPr/>
    </dgm:pt>
    <dgm:pt modelId="{543A291D-C46D-4EC9-831C-928E2EC8D3E5}" type="pres">
      <dgm:prSet presAssocID="{3BAC4EF3-F291-4AC9-8F05-EB4DA2EF4BC7}" presName="compNode" presStyleCnt="0"/>
      <dgm:spPr/>
    </dgm:pt>
    <dgm:pt modelId="{3F15636C-7637-497A-B5D5-F82B81F0E308}" type="pres">
      <dgm:prSet presAssocID="{3BAC4EF3-F291-4AC9-8F05-EB4DA2EF4BC7}" presName="iconBgRect" presStyleLbl="bgShp" presStyleIdx="0" presStyleCnt="6"/>
      <dgm:spPr/>
    </dgm:pt>
    <dgm:pt modelId="{26A62CDD-4468-478D-AC76-8CEAF648092E}" type="pres">
      <dgm:prSet presAssocID="{3BAC4EF3-F291-4AC9-8F05-EB4DA2EF4BC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D814D8B-F672-4F86-9583-5A9E3254A82E}" type="pres">
      <dgm:prSet presAssocID="{3BAC4EF3-F291-4AC9-8F05-EB4DA2EF4BC7}" presName="spaceRect" presStyleCnt="0"/>
      <dgm:spPr/>
    </dgm:pt>
    <dgm:pt modelId="{69F8686F-829D-4301-AA75-BC4D42488BB1}" type="pres">
      <dgm:prSet presAssocID="{3BAC4EF3-F291-4AC9-8F05-EB4DA2EF4BC7}" presName="textRect" presStyleLbl="revTx" presStyleIdx="0" presStyleCnt="6">
        <dgm:presLayoutVars>
          <dgm:chMax val="1"/>
          <dgm:chPref val="1"/>
        </dgm:presLayoutVars>
      </dgm:prSet>
      <dgm:spPr/>
    </dgm:pt>
    <dgm:pt modelId="{BFC3A72E-2B47-4101-BB16-F1047E9B575F}" type="pres">
      <dgm:prSet presAssocID="{013B8663-D22C-4F86-BD36-D5120863944D}" presName="sibTrans" presStyleLbl="sibTrans2D1" presStyleIdx="0" presStyleCnt="0"/>
      <dgm:spPr/>
    </dgm:pt>
    <dgm:pt modelId="{FCD4E10B-460B-4A29-8E1A-CC8BBB0AAD2D}" type="pres">
      <dgm:prSet presAssocID="{37B16ACD-0E6F-4718-9992-FB4E2A2F7B0D}" presName="compNode" presStyleCnt="0"/>
      <dgm:spPr/>
    </dgm:pt>
    <dgm:pt modelId="{168301B2-84EF-4CE4-B107-88B3F51AF8B5}" type="pres">
      <dgm:prSet presAssocID="{37B16ACD-0E6F-4718-9992-FB4E2A2F7B0D}" presName="iconBgRect" presStyleLbl="bgShp" presStyleIdx="1" presStyleCnt="6"/>
      <dgm:spPr/>
    </dgm:pt>
    <dgm:pt modelId="{E25B33F7-F0AF-4E4F-A612-8A649E513CA4}" type="pres">
      <dgm:prSet presAssocID="{37B16ACD-0E6F-4718-9992-FB4E2A2F7B0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8430B421-49ED-41A4-BB08-907891C8D391}" type="pres">
      <dgm:prSet presAssocID="{37B16ACD-0E6F-4718-9992-FB4E2A2F7B0D}" presName="spaceRect" presStyleCnt="0"/>
      <dgm:spPr/>
    </dgm:pt>
    <dgm:pt modelId="{B96ADA6D-6713-4F8A-A9B6-7AFEBFAED48F}" type="pres">
      <dgm:prSet presAssocID="{37B16ACD-0E6F-4718-9992-FB4E2A2F7B0D}" presName="textRect" presStyleLbl="revTx" presStyleIdx="1" presStyleCnt="6">
        <dgm:presLayoutVars>
          <dgm:chMax val="1"/>
          <dgm:chPref val="1"/>
        </dgm:presLayoutVars>
      </dgm:prSet>
      <dgm:spPr/>
    </dgm:pt>
    <dgm:pt modelId="{DFF52D7D-50FF-4DA7-92DF-FADE035B1BDA}" type="pres">
      <dgm:prSet presAssocID="{6C90BA98-49E6-4F6C-93D7-7C8C17E3E0C6}" presName="sibTrans" presStyleLbl="sibTrans2D1" presStyleIdx="0" presStyleCnt="0"/>
      <dgm:spPr/>
    </dgm:pt>
    <dgm:pt modelId="{02498845-F9E2-41B6-83D5-38FEA9002260}" type="pres">
      <dgm:prSet presAssocID="{F4310CCA-119A-495C-8663-84EDCD5445C0}" presName="compNode" presStyleCnt="0"/>
      <dgm:spPr/>
    </dgm:pt>
    <dgm:pt modelId="{01CFFF69-5A48-4CE1-9717-D16F34B6AA01}" type="pres">
      <dgm:prSet presAssocID="{F4310CCA-119A-495C-8663-84EDCD5445C0}" presName="iconBgRect" presStyleLbl="bgShp" presStyleIdx="2" presStyleCnt="6"/>
      <dgm:spPr/>
    </dgm:pt>
    <dgm:pt modelId="{1C6D78E2-D42B-474F-8317-964E491FEE46}" type="pres">
      <dgm:prSet presAssocID="{F4310CCA-119A-495C-8663-84EDCD5445C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38BA50D-A588-400C-9B36-2A1D6031595E}" type="pres">
      <dgm:prSet presAssocID="{F4310CCA-119A-495C-8663-84EDCD5445C0}" presName="spaceRect" presStyleCnt="0"/>
      <dgm:spPr/>
    </dgm:pt>
    <dgm:pt modelId="{4DA40A7F-77F0-41D1-80B3-DE105BB1E51D}" type="pres">
      <dgm:prSet presAssocID="{F4310CCA-119A-495C-8663-84EDCD5445C0}" presName="textRect" presStyleLbl="revTx" presStyleIdx="2" presStyleCnt="6">
        <dgm:presLayoutVars>
          <dgm:chMax val="1"/>
          <dgm:chPref val="1"/>
        </dgm:presLayoutVars>
      </dgm:prSet>
      <dgm:spPr/>
    </dgm:pt>
    <dgm:pt modelId="{36EB7BDE-FA92-462E-8FBD-172307ACDFCE}" type="pres">
      <dgm:prSet presAssocID="{473CE825-37BB-41C4-9C34-B8DE7209CE8D}" presName="sibTrans" presStyleLbl="sibTrans2D1" presStyleIdx="0" presStyleCnt="0"/>
      <dgm:spPr/>
    </dgm:pt>
    <dgm:pt modelId="{570C2F87-B7B3-415D-BDEB-5E0A18DDA368}" type="pres">
      <dgm:prSet presAssocID="{5D07ACA6-7ED5-4D7B-9401-BDEC13F1C37B}" presName="compNode" presStyleCnt="0"/>
      <dgm:spPr/>
    </dgm:pt>
    <dgm:pt modelId="{8170B09C-DA21-4CC1-B87A-CE93AE6E073F}" type="pres">
      <dgm:prSet presAssocID="{5D07ACA6-7ED5-4D7B-9401-BDEC13F1C37B}" presName="iconBgRect" presStyleLbl="bgShp" presStyleIdx="3" presStyleCnt="6"/>
      <dgm:spPr/>
    </dgm:pt>
    <dgm:pt modelId="{470113C5-1526-4213-BA18-5DE9872F0F31}" type="pres">
      <dgm:prSet presAssocID="{5D07ACA6-7ED5-4D7B-9401-BDEC13F1C37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BEF51E2-7CAB-4155-B8BD-5AB8CC4FBEA0}" type="pres">
      <dgm:prSet presAssocID="{5D07ACA6-7ED5-4D7B-9401-BDEC13F1C37B}" presName="spaceRect" presStyleCnt="0"/>
      <dgm:spPr/>
    </dgm:pt>
    <dgm:pt modelId="{6C86004F-FA05-4D40-BEC8-FB655DCA2626}" type="pres">
      <dgm:prSet presAssocID="{5D07ACA6-7ED5-4D7B-9401-BDEC13F1C37B}" presName="textRect" presStyleLbl="revTx" presStyleIdx="3" presStyleCnt="6">
        <dgm:presLayoutVars>
          <dgm:chMax val="1"/>
          <dgm:chPref val="1"/>
        </dgm:presLayoutVars>
      </dgm:prSet>
      <dgm:spPr/>
    </dgm:pt>
    <dgm:pt modelId="{054D5E12-D960-449E-8956-38717B9E9890}" type="pres">
      <dgm:prSet presAssocID="{8C54F0C9-BA2C-4A95-9082-2C72AF31F092}" presName="sibTrans" presStyleLbl="sibTrans2D1" presStyleIdx="0" presStyleCnt="0"/>
      <dgm:spPr/>
    </dgm:pt>
    <dgm:pt modelId="{9BB92554-A264-41C2-8284-61A803D4F21B}" type="pres">
      <dgm:prSet presAssocID="{C46ADA63-5F1C-46DA-A3E9-ECB2AAF5ABE1}" presName="compNode" presStyleCnt="0"/>
      <dgm:spPr/>
    </dgm:pt>
    <dgm:pt modelId="{4E097413-E6F9-4127-B5F0-52901FA887BA}" type="pres">
      <dgm:prSet presAssocID="{C46ADA63-5F1C-46DA-A3E9-ECB2AAF5ABE1}" presName="iconBgRect" presStyleLbl="bgShp" presStyleIdx="4" presStyleCnt="6"/>
      <dgm:spPr/>
    </dgm:pt>
    <dgm:pt modelId="{4A9517E6-1CE5-440F-ADD2-AEBFB4C04CAA}" type="pres">
      <dgm:prSet presAssocID="{C46ADA63-5F1C-46DA-A3E9-ECB2AAF5ABE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30BA735D-E763-4946-912D-2A6CBEFD2782}" type="pres">
      <dgm:prSet presAssocID="{C46ADA63-5F1C-46DA-A3E9-ECB2AAF5ABE1}" presName="spaceRect" presStyleCnt="0"/>
      <dgm:spPr/>
    </dgm:pt>
    <dgm:pt modelId="{F0C1B7E0-3A8B-4D35-85D6-844E8F348B13}" type="pres">
      <dgm:prSet presAssocID="{C46ADA63-5F1C-46DA-A3E9-ECB2AAF5ABE1}" presName="textRect" presStyleLbl="revTx" presStyleIdx="4" presStyleCnt="6">
        <dgm:presLayoutVars>
          <dgm:chMax val="1"/>
          <dgm:chPref val="1"/>
        </dgm:presLayoutVars>
      </dgm:prSet>
      <dgm:spPr/>
    </dgm:pt>
    <dgm:pt modelId="{05ADBDE6-AD35-4C61-AE94-754CE635D392}" type="pres">
      <dgm:prSet presAssocID="{8C93B8D3-4145-4E7B-BC81-A503F02A8263}" presName="sibTrans" presStyleLbl="sibTrans2D1" presStyleIdx="0" presStyleCnt="0"/>
      <dgm:spPr/>
    </dgm:pt>
    <dgm:pt modelId="{010B5DE4-FFF4-4C2B-9F94-C7740CD44B01}" type="pres">
      <dgm:prSet presAssocID="{09C6B771-5AFD-4D54-82F8-C84F7596B92F}" presName="compNode" presStyleCnt="0"/>
      <dgm:spPr/>
    </dgm:pt>
    <dgm:pt modelId="{46001BA2-7366-4BA7-A59C-9762378BD692}" type="pres">
      <dgm:prSet presAssocID="{09C6B771-5AFD-4D54-82F8-C84F7596B92F}" presName="iconBgRect" presStyleLbl="bgShp" presStyleIdx="5" presStyleCnt="6"/>
      <dgm:spPr/>
    </dgm:pt>
    <dgm:pt modelId="{08F471B3-80E3-44A9-BFF7-A56E0A7DB55F}" type="pres">
      <dgm:prSet presAssocID="{09C6B771-5AFD-4D54-82F8-C84F7596B92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5FD55AB3-9CAE-45DD-A664-E564CDE693B2}" type="pres">
      <dgm:prSet presAssocID="{09C6B771-5AFD-4D54-82F8-C84F7596B92F}" presName="spaceRect" presStyleCnt="0"/>
      <dgm:spPr/>
    </dgm:pt>
    <dgm:pt modelId="{82BA1AAB-A47F-4226-8745-6439213101D2}" type="pres">
      <dgm:prSet presAssocID="{09C6B771-5AFD-4D54-82F8-C84F7596B92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2B8F400-A55E-4A4A-BBE9-D0B881F777B5}" type="presOf" srcId="{5D07ACA6-7ED5-4D7B-9401-BDEC13F1C37B}" destId="{6C86004F-FA05-4D40-BEC8-FB655DCA2626}" srcOrd="0" destOrd="0" presId="urn:microsoft.com/office/officeart/2018/2/layout/IconCircleList"/>
    <dgm:cxn modelId="{1C0E7918-D481-4B8D-908B-C47B0BFB5486}" type="presOf" srcId="{8C54F0C9-BA2C-4A95-9082-2C72AF31F092}" destId="{054D5E12-D960-449E-8956-38717B9E9890}" srcOrd="0" destOrd="0" presId="urn:microsoft.com/office/officeart/2018/2/layout/IconCircleList"/>
    <dgm:cxn modelId="{3887E21C-A0C3-4A08-82B7-E79AA066843C}" type="presOf" srcId="{643332C0-ADDE-4BAB-A0F1-785D6BC99EE0}" destId="{BFEC4A1E-28CA-45A8-85AB-36DB78F832AE}" srcOrd="0" destOrd="0" presId="urn:microsoft.com/office/officeart/2018/2/layout/IconCircleList"/>
    <dgm:cxn modelId="{A8EA3E2A-D714-4090-9EC2-00D99E0089B6}" type="presOf" srcId="{F4310CCA-119A-495C-8663-84EDCD5445C0}" destId="{4DA40A7F-77F0-41D1-80B3-DE105BB1E51D}" srcOrd="0" destOrd="0" presId="urn:microsoft.com/office/officeart/2018/2/layout/IconCircleList"/>
    <dgm:cxn modelId="{02B6BA6E-F2B7-436F-8025-20FF60629A51}" type="presOf" srcId="{473CE825-37BB-41C4-9C34-B8DE7209CE8D}" destId="{36EB7BDE-FA92-462E-8FBD-172307ACDFCE}" srcOrd="0" destOrd="0" presId="urn:microsoft.com/office/officeart/2018/2/layout/IconCircleList"/>
    <dgm:cxn modelId="{3F1A4E71-B6AC-4F54-BC50-26D52C013D97}" srcId="{643332C0-ADDE-4BAB-A0F1-785D6BC99EE0}" destId="{3BAC4EF3-F291-4AC9-8F05-EB4DA2EF4BC7}" srcOrd="0" destOrd="0" parTransId="{4C288FF7-4010-4B61-BCF3-95681E834B42}" sibTransId="{013B8663-D22C-4F86-BD36-D5120863944D}"/>
    <dgm:cxn modelId="{D1D9FD75-295D-4320-B835-8728ECDBC444}" srcId="{643332C0-ADDE-4BAB-A0F1-785D6BC99EE0}" destId="{C46ADA63-5F1C-46DA-A3E9-ECB2AAF5ABE1}" srcOrd="4" destOrd="0" parTransId="{A3313095-2551-4DA3-8D90-C606F8640A2D}" sibTransId="{8C93B8D3-4145-4E7B-BC81-A503F02A8263}"/>
    <dgm:cxn modelId="{C07F1258-6119-4674-B3EA-23F0FE3BF4D5}" type="presOf" srcId="{8C93B8D3-4145-4E7B-BC81-A503F02A8263}" destId="{05ADBDE6-AD35-4C61-AE94-754CE635D392}" srcOrd="0" destOrd="0" presId="urn:microsoft.com/office/officeart/2018/2/layout/IconCircleList"/>
    <dgm:cxn modelId="{AFFF8179-D6BD-4C54-8F7E-A96FE7645AC7}" type="presOf" srcId="{09C6B771-5AFD-4D54-82F8-C84F7596B92F}" destId="{82BA1AAB-A47F-4226-8745-6439213101D2}" srcOrd="0" destOrd="0" presId="urn:microsoft.com/office/officeart/2018/2/layout/IconCircleList"/>
    <dgm:cxn modelId="{8C662F7D-D0E0-479C-A33D-8C7572EE8C1A}" type="presOf" srcId="{6C90BA98-49E6-4F6C-93D7-7C8C17E3E0C6}" destId="{DFF52D7D-50FF-4DA7-92DF-FADE035B1BDA}" srcOrd="0" destOrd="0" presId="urn:microsoft.com/office/officeart/2018/2/layout/IconCircleList"/>
    <dgm:cxn modelId="{84E11C87-B0F6-4ED0-A356-F8A2577A2FEA}" srcId="{643332C0-ADDE-4BAB-A0F1-785D6BC99EE0}" destId="{5D07ACA6-7ED5-4D7B-9401-BDEC13F1C37B}" srcOrd="3" destOrd="0" parTransId="{13F03989-3136-4DC0-BC78-F8FCB99EAFEF}" sibTransId="{8C54F0C9-BA2C-4A95-9082-2C72AF31F092}"/>
    <dgm:cxn modelId="{B1A4E49D-B304-48E4-9A14-579A7681840E}" srcId="{643332C0-ADDE-4BAB-A0F1-785D6BC99EE0}" destId="{09C6B771-5AFD-4D54-82F8-C84F7596B92F}" srcOrd="5" destOrd="0" parTransId="{3A39F90C-B0B8-4A0E-8CAB-66BECB093B26}" sibTransId="{75465D0A-196D-47B4-B36E-D2A9267EDB5D}"/>
    <dgm:cxn modelId="{81123EA7-093D-4F52-B230-971CA099DAB1}" type="presOf" srcId="{013B8663-D22C-4F86-BD36-D5120863944D}" destId="{BFC3A72E-2B47-4101-BB16-F1047E9B575F}" srcOrd="0" destOrd="0" presId="urn:microsoft.com/office/officeart/2018/2/layout/IconCircleList"/>
    <dgm:cxn modelId="{386A46B9-FA6B-4860-9441-23AA146C5580}" srcId="{643332C0-ADDE-4BAB-A0F1-785D6BC99EE0}" destId="{F4310CCA-119A-495C-8663-84EDCD5445C0}" srcOrd="2" destOrd="0" parTransId="{B553511B-5AC5-46F5-9369-37DE1D61C0EE}" sibTransId="{473CE825-37BB-41C4-9C34-B8DE7209CE8D}"/>
    <dgm:cxn modelId="{9C1DDEBB-F9AF-4EE7-91A5-0E083EAA8AB8}" type="presOf" srcId="{3BAC4EF3-F291-4AC9-8F05-EB4DA2EF4BC7}" destId="{69F8686F-829D-4301-AA75-BC4D42488BB1}" srcOrd="0" destOrd="0" presId="urn:microsoft.com/office/officeart/2018/2/layout/IconCircleList"/>
    <dgm:cxn modelId="{EBD6C3C6-66CA-4EBA-A765-477EBED62D97}" srcId="{643332C0-ADDE-4BAB-A0F1-785D6BC99EE0}" destId="{37B16ACD-0E6F-4718-9992-FB4E2A2F7B0D}" srcOrd="1" destOrd="0" parTransId="{941561E0-3884-4615-8247-3F1B7859FAB7}" sibTransId="{6C90BA98-49E6-4F6C-93D7-7C8C17E3E0C6}"/>
    <dgm:cxn modelId="{2D62D5E0-0D10-4774-811C-25DCA4473071}" type="presOf" srcId="{C46ADA63-5F1C-46DA-A3E9-ECB2AAF5ABE1}" destId="{F0C1B7E0-3A8B-4D35-85D6-844E8F348B13}" srcOrd="0" destOrd="0" presId="urn:microsoft.com/office/officeart/2018/2/layout/IconCircleList"/>
    <dgm:cxn modelId="{BFF553FA-01FB-488C-97A8-522F6074B520}" type="presOf" srcId="{37B16ACD-0E6F-4718-9992-FB4E2A2F7B0D}" destId="{B96ADA6D-6713-4F8A-A9B6-7AFEBFAED48F}" srcOrd="0" destOrd="0" presId="urn:microsoft.com/office/officeart/2018/2/layout/IconCircleList"/>
    <dgm:cxn modelId="{47D8F1FA-2205-4A6F-997B-64F338DD9D81}" type="presParOf" srcId="{BFEC4A1E-28CA-45A8-85AB-36DB78F832AE}" destId="{F29EE5A6-545C-463C-99B4-0B6DC41CDB7A}" srcOrd="0" destOrd="0" presId="urn:microsoft.com/office/officeart/2018/2/layout/IconCircleList"/>
    <dgm:cxn modelId="{A0B2BA8C-C815-471B-88DE-A3435A317C2F}" type="presParOf" srcId="{F29EE5A6-545C-463C-99B4-0B6DC41CDB7A}" destId="{543A291D-C46D-4EC9-831C-928E2EC8D3E5}" srcOrd="0" destOrd="0" presId="urn:microsoft.com/office/officeart/2018/2/layout/IconCircleList"/>
    <dgm:cxn modelId="{1B1771E2-472B-4CDD-B21C-D35AD89CF12D}" type="presParOf" srcId="{543A291D-C46D-4EC9-831C-928E2EC8D3E5}" destId="{3F15636C-7637-497A-B5D5-F82B81F0E308}" srcOrd="0" destOrd="0" presId="urn:microsoft.com/office/officeart/2018/2/layout/IconCircleList"/>
    <dgm:cxn modelId="{26F65F73-12FF-4D9C-B81C-1ACDE39164C0}" type="presParOf" srcId="{543A291D-C46D-4EC9-831C-928E2EC8D3E5}" destId="{26A62CDD-4468-478D-AC76-8CEAF648092E}" srcOrd="1" destOrd="0" presId="urn:microsoft.com/office/officeart/2018/2/layout/IconCircleList"/>
    <dgm:cxn modelId="{A86F0055-F02E-436A-94B6-227821FC9AF9}" type="presParOf" srcId="{543A291D-C46D-4EC9-831C-928E2EC8D3E5}" destId="{BD814D8B-F672-4F86-9583-5A9E3254A82E}" srcOrd="2" destOrd="0" presId="urn:microsoft.com/office/officeart/2018/2/layout/IconCircleList"/>
    <dgm:cxn modelId="{AED24506-A53C-4B0C-95C2-1174228C9E28}" type="presParOf" srcId="{543A291D-C46D-4EC9-831C-928E2EC8D3E5}" destId="{69F8686F-829D-4301-AA75-BC4D42488BB1}" srcOrd="3" destOrd="0" presId="urn:microsoft.com/office/officeart/2018/2/layout/IconCircleList"/>
    <dgm:cxn modelId="{5716567C-C113-4D3E-95FF-DB832C9EAB46}" type="presParOf" srcId="{F29EE5A6-545C-463C-99B4-0B6DC41CDB7A}" destId="{BFC3A72E-2B47-4101-BB16-F1047E9B575F}" srcOrd="1" destOrd="0" presId="urn:microsoft.com/office/officeart/2018/2/layout/IconCircleList"/>
    <dgm:cxn modelId="{93052AA2-1335-4A63-AD2B-EDF3F768A50B}" type="presParOf" srcId="{F29EE5A6-545C-463C-99B4-0B6DC41CDB7A}" destId="{FCD4E10B-460B-4A29-8E1A-CC8BBB0AAD2D}" srcOrd="2" destOrd="0" presId="urn:microsoft.com/office/officeart/2018/2/layout/IconCircleList"/>
    <dgm:cxn modelId="{04ADEFD8-9369-4BC2-8F91-38AB50BB9E64}" type="presParOf" srcId="{FCD4E10B-460B-4A29-8E1A-CC8BBB0AAD2D}" destId="{168301B2-84EF-4CE4-B107-88B3F51AF8B5}" srcOrd="0" destOrd="0" presId="urn:microsoft.com/office/officeart/2018/2/layout/IconCircleList"/>
    <dgm:cxn modelId="{767CCBA8-9654-4349-9A3A-6DB85986928B}" type="presParOf" srcId="{FCD4E10B-460B-4A29-8E1A-CC8BBB0AAD2D}" destId="{E25B33F7-F0AF-4E4F-A612-8A649E513CA4}" srcOrd="1" destOrd="0" presId="urn:microsoft.com/office/officeart/2018/2/layout/IconCircleList"/>
    <dgm:cxn modelId="{57B3DBB3-8CC5-4A50-85C1-698DB671F761}" type="presParOf" srcId="{FCD4E10B-460B-4A29-8E1A-CC8BBB0AAD2D}" destId="{8430B421-49ED-41A4-BB08-907891C8D391}" srcOrd="2" destOrd="0" presId="urn:microsoft.com/office/officeart/2018/2/layout/IconCircleList"/>
    <dgm:cxn modelId="{B0A6B79D-4AAD-46EA-BD10-54117BE6AD72}" type="presParOf" srcId="{FCD4E10B-460B-4A29-8E1A-CC8BBB0AAD2D}" destId="{B96ADA6D-6713-4F8A-A9B6-7AFEBFAED48F}" srcOrd="3" destOrd="0" presId="urn:microsoft.com/office/officeart/2018/2/layout/IconCircleList"/>
    <dgm:cxn modelId="{0AF37784-319E-45B2-9E0B-5A2EF39D9912}" type="presParOf" srcId="{F29EE5A6-545C-463C-99B4-0B6DC41CDB7A}" destId="{DFF52D7D-50FF-4DA7-92DF-FADE035B1BDA}" srcOrd="3" destOrd="0" presId="urn:microsoft.com/office/officeart/2018/2/layout/IconCircleList"/>
    <dgm:cxn modelId="{803C9D7D-D1E5-4EFA-805C-4CEA9DE70BC9}" type="presParOf" srcId="{F29EE5A6-545C-463C-99B4-0B6DC41CDB7A}" destId="{02498845-F9E2-41B6-83D5-38FEA9002260}" srcOrd="4" destOrd="0" presId="urn:microsoft.com/office/officeart/2018/2/layout/IconCircleList"/>
    <dgm:cxn modelId="{E875EE7B-6979-4A33-ACC5-B1DE23220291}" type="presParOf" srcId="{02498845-F9E2-41B6-83D5-38FEA9002260}" destId="{01CFFF69-5A48-4CE1-9717-D16F34B6AA01}" srcOrd="0" destOrd="0" presId="urn:microsoft.com/office/officeart/2018/2/layout/IconCircleList"/>
    <dgm:cxn modelId="{7AC0116A-F78B-484B-9B95-D68B768C4FA0}" type="presParOf" srcId="{02498845-F9E2-41B6-83D5-38FEA9002260}" destId="{1C6D78E2-D42B-474F-8317-964E491FEE46}" srcOrd="1" destOrd="0" presId="urn:microsoft.com/office/officeart/2018/2/layout/IconCircleList"/>
    <dgm:cxn modelId="{B4191DF1-A2B6-4C96-97A3-8031F71D5C46}" type="presParOf" srcId="{02498845-F9E2-41B6-83D5-38FEA9002260}" destId="{C38BA50D-A588-400C-9B36-2A1D6031595E}" srcOrd="2" destOrd="0" presId="urn:microsoft.com/office/officeart/2018/2/layout/IconCircleList"/>
    <dgm:cxn modelId="{C0D6D37C-E246-4FDC-821D-C17241A21248}" type="presParOf" srcId="{02498845-F9E2-41B6-83D5-38FEA9002260}" destId="{4DA40A7F-77F0-41D1-80B3-DE105BB1E51D}" srcOrd="3" destOrd="0" presId="urn:microsoft.com/office/officeart/2018/2/layout/IconCircleList"/>
    <dgm:cxn modelId="{27F81BDA-C7CE-4159-8F82-7DE9276AC295}" type="presParOf" srcId="{F29EE5A6-545C-463C-99B4-0B6DC41CDB7A}" destId="{36EB7BDE-FA92-462E-8FBD-172307ACDFCE}" srcOrd="5" destOrd="0" presId="urn:microsoft.com/office/officeart/2018/2/layout/IconCircleList"/>
    <dgm:cxn modelId="{89478367-97E2-449F-ADD2-4A7EDE9CF657}" type="presParOf" srcId="{F29EE5A6-545C-463C-99B4-0B6DC41CDB7A}" destId="{570C2F87-B7B3-415D-BDEB-5E0A18DDA368}" srcOrd="6" destOrd="0" presId="urn:microsoft.com/office/officeart/2018/2/layout/IconCircleList"/>
    <dgm:cxn modelId="{921CD285-1738-4EF5-AE7F-2B2682CBA69B}" type="presParOf" srcId="{570C2F87-B7B3-415D-BDEB-5E0A18DDA368}" destId="{8170B09C-DA21-4CC1-B87A-CE93AE6E073F}" srcOrd="0" destOrd="0" presId="urn:microsoft.com/office/officeart/2018/2/layout/IconCircleList"/>
    <dgm:cxn modelId="{7DBCA095-1D3E-4EA9-AA28-F6B032088E03}" type="presParOf" srcId="{570C2F87-B7B3-415D-BDEB-5E0A18DDA368}" destId="{470113C5-1526-4213-BA18-5DE9872F0F31}" srcOrd="1" destOrd="0" presId="urn:microsoft.com/office/officeart/2018/2/layout/IconCircleList"/>
    <dgm:cxn modelId="{03C583C4-6C3A-4CAC-BC86-9D611BB99E4F}" type="presParOf" srcId="{570C2F87-B7B3-415D-BDEB-5E0A18DDA368}" destId="{4BEF51E2-7CAB-4155-B8BD-5AB8CC4FBEA0}" srcOrd="2" destOrd="0" presId="urn:microsoft.com/office/officeart/2018/2/layout/IconCircleList"/>
    <dgm:cxn modelId="{CBC73FDA-6763-4BAD-A160-032CF6C6F058}" type="presParOf" srcId="{570C2F87-B7B3-415D-BDEB-5E0A18DDA368}" destId="{6C86004F-FA05-4D40-BEC8-FB655DCA2626}" srcOrd="3" destOrd="0" presId="urn:microsoft.com/office/officeart/2018/2/layout/IconCircleList"/>
    <dgm:cxn modelId="{151DF497-F6A4-487A-9CCB-5013702528AA}" type="presParOf" srcId="{F29EE5A6-545C-463C-99B4-0B6DC41CDB7A}" destId="{054D5E12-D960-449E-8956-38717B9E9890}" srcOrd="7" destOrd="0" presId="urn:microsoft.com/office/officeart/2018/2/layout/IconCircleList"/>
    <dgm:cxn modelId="{E52157A5-1AED-4273-883B-D8BC37A43B1B}" type="presParOf" srcId="{F29EE5A6-545C-463C-99B4-0B6DC41CDB7A}" destId="{9BB92554-A264-41C2-8284-61A803D4F21B}" srcOrd="8" destOrd="0" presId="urn:microsoft.com/office/officeart/2018/2/layout/IconCircleList"/>
    <dgm:cxn modelId="{D7D77D76-995A-49E1-B5F1-D60688745321}" type="presParOf" srcId="{9BB92554-A264-41C2-8284-61A803D4F21B}" destId="{4E097413-E6F9-4127-B5F0-52901FA887BA}" srcOrd="0" destOrd="0" presId="urn:microsoft.com/office/officeart/2018/2/layout/IconCircleList"/>
    <dgm:cxn modelId="{E70D3BCB-9B22-4A37-8696-82DF072CEF3E}" type="presParOf" srcId="{9BB92554-A264-41C2-8284-61A803D4F21B}" destId="{4A9517E6-1CE5-440F-ADD2-AEBFB4C04CAA}" srcOrd="1" destOrd="0" presId="urn:microsoft.com/office/officeart/2018/2/layout/IconCircleList"/>
    <dgm:cxn modelId="{1A2FEF6A-7AF3-4C94-B11C-3084A6D926A9}" type="presParOf" srcId="{9BB92554-A264-41C2-8284-61A803D4F21B}" destId="{30BA735D-E763-4946-912D-2A6CBEFD2782}" srcOrd="2" destOrd="0" presId="urn:microsoft.com/office/officeart/2018/2/layout/IconCircleList"/>
    <dgm:cxn modelId="{60D9DFAA-EAD5-488C-B344-F88334A80D8C}" type="presParOf" srcId="{9BB92554-A264-41C2-8284-61A803D4F21B}" destId="{F0C1B7E0-3A8B-4D35-85D6-844E8F348B13}" srcOrd="3" destOrd="0" presId="urn:microsoft.com/office/officeart/2018/2/layout/IconCircleList"/>
    <dgm:cxn modelId="{CC50F834-4C62-439A-8536-A2259B4B6F8E}" type="presParOf" srcId="{F29EE5A6-545C-463C-99B4-0B6DC41CDB7A}" destId="{05ADBDE6-AD35-4C61-AE94-754CE635D392}" srcOrd="9" destOrd="0" presId="urn:microsoft.com/office/officeart/2018/2/layout/IconCircleList"/>
    <dgm:cxn modelId="{A4CBCA58-EACB-4A17-A625-FFD55B3451F1}" type="presParOf" srcId="{F29EE5A6-545C-463C-99B4-0B6DC41CDB7A}" destId="{010B5DE4-FFF4-4C2B-9F94-C7740CD44B01}" srcOrd="10" destOrd="0" presId="urn:microsoft.com/office/officeart/2018/2/layout/IconCircleList"/>
    <dgm:cxn modelId="{D0ACD8BD-DDBA-4F9A-9737-CF44E7EE505D}" type="presParOf" srcId="{010B5DE4-FFF4-4C2B-9F94-C7740CD44B01}" destId="{46001BA2-7366-4BA7-A59C-9762378BD692}" srcOrd="0" destOrd="0" presId="urn:microsoft.com/office/officeart/2018/2/layout/IconCircleList"/>
    <dgm:cxn modelId="{62ACFBAC-3AA2-46FF-B80B-946F3629853C}" type="presParOf" srcId="{010B5DE4-FFF4-4C2B-9F94-C7740CD44B01}" destId="{08F471B3-80E3-44A9-BFF7-A56E0A7DB55F}" srcOrd="1" destOrd="0" presId="urn:microsoft.com/office/officeart/2018/2/layout/IconCircleList"/>
    <dgm:cxn modelId="{8CB348BF-CE82-4D1F-9EE3-53758998FADE}" type="presParOf" srcId="{010B5DE4-FFF4-4C2B-9F94-C7740CD44B01}" destId="{5FD55AB3-9CAE-45DD-A664-E564CDE693B2}" srcOrd="2" destOrd="0" presId="urn:microsoft.com/office/officeart/2018/2/layout/IconCircleList"/>
    <dgm:cxn modelId="{FA488275-EB2E-4C41-A6A9-DB75BCE5A360}" type="presParOf" srcId="{010B5DE4-FFF4-4C2B-9F94-C7740CD44B01}" destId="{82BA1AAB-A47F-4226-8745-6439213101D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039D47-85B1-4C32-8E76-FE598680DD4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699484E-29F5-494B-A5E9-471C0E664F55}">
      <dgm:prSet/>
      <dgm:spPr/>
      <dgm:t>
        <a:bodyPr/>
        <a:lstStyle/>
        <a:p>
          <a:r>
            <a:rPr lang="en-US"/>
            <a:t>Faculty and staff aware of how to send students</a:t>
          </a:r>
        </a:p>
      </dgm:t>
    </dgm:pt>
    <dgm:pt modelId="{B854484A-D42F-447D-B3D6-4A811ECFD281}" type="parTrans" cxnId="{54A068B0-A752-46FC-9972-3847BB8396D2}">
      <dgm:prSet/>
      <dgm:spPr/>
      <dgm:t>
        <a:bodyPr/>
        <a:lstStyle/>
        <a:p>
          <a:endParaRPr lang="en-US"/>
        </a:p>
      </dgm:t>
    </dgm:pt>
    <dgm:pt modelId="{19C6D4BC-9BF9-4F1F-9424-865E0DC6D5A3}" type="sibTrans" cxnId="{54A068B0-A752-46FC-9972-3847BB8396D2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9F21E0A6-EFB1-4FC4-8A92-A517FBDFAD6A}">
      <dgm:prSet/>
      <dgm:spPr/>
      <dgm:t>
        <a:bodyPr/>
        <a:lstStyle/>
        <a:p>
          <a:r>
            <a:rPr lang="en-US"/>
            <a:t>Emails sent to students </a:t>
          </a:r>
        </a:p>
      </dgm:t>
    </dgm:pt>
    <dgm:pt modelId="{0A18CA24-1102-4D4F-A460-B7BE9D1835B6}" type="parTrans" cxnId="{C2ADD2C8-B599-42B4-BA01-B82BCC6A04B2}">
      <dgm:prSet/>
      <dgm:spPr/>
      <dgm:t>
        <a:bodyPr/>
        <a:lstStyle/>
        <a:p>
          <a:endParaRPr lang="en-US"/>
        </a:p>
      </dgm:t>
    </dgm:pt>
    <dgm:pt modelId="{C219D958-9184-4630-B4E6-A3118B20E34C}" type="sibTrans" cxnId="{C2ADD2C8-B599-42B4-BA01-B82BCC6A04B2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1A8A3BCC-F04B-487B-A4FC-296221F8DD55}">
      <dgm:prSet/>
      <dgm:spPr/>
      <dgm:t>
        <a:bodyPr/>
        <a:lstStyle/>
        <a:p>
          <a:r>
            <a:rPr lang="en-US"/>
            <a:t>The unknown</a:t>
          </a:r>
        </a:p>
      </dgm:t>
    </dgm:pt>
    <dgm:pt modelId="{8C77894D-F088-40C2-A64F-AC9A858EAD27}" type="parTrans" cxnId="{4BEFF518-63A6-41F6-A90D-921C7AC5C278}">
      <dgm:prSet/>
      <dgm:spPr/>
      <dgm:t>
        <a:bodyPr/>
        <a:lstStyle/>
        <a:p>
          <a:endParaRPr lang="en-US"/>
        </a:p>
      </dgm:t>
    </dgm:pt>
    <dgm:pt modelId="{264C9F5D-CCDD-4948-A37E-DE0CEC549019}" type="sibTrans" cxnId="{4BEFF518-63A6-41F6-A90D-921C7AC5C278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8EDBC65F-0209-4D86-BD8C-2B70F8DB3A2B}">
      <dgm:prSet/>
      <dgm:spPr/>
      <dgm:t>
        <a:bodyPr/>
        <a:lstStyle/>
        <a:p>
          <a:r>
            <a:rPr lang="en-US"/>
            <a:t>Limited time</a:t>
          </a:r>
        </a:p>
      </dgm:t>
    </dgm:pt>
    <dgm:pt modelId="{C20C9DC3-B245-4796-9443-8EFE53A85D0D}" type="parTrans" cxnId="{379D6C14-B3D1-4EA4-889A-AD56811C24A0}">
      <dgm:prSet/>
      <dgm:spPr/>
      <dgm:t>
        <a:bodyPr/>
        <a:lstStyle/>
        <a:p>
          <a:endParaRPr lang="en-US"/>
        </a:p>
      </dgm:t>
    </dgm:pt>
    <dgm:pt modelId="{EA6FAB32-17CA-4B88-8F64-FBE17B3936E5}" type="sibTrans" cxnId="{379D6C14-B3D1-4EA4-889A-AD56811C24A0}">
      <dgm:prSet phldrT="04"/>
      <dgm:spPr/>
      <dgm:t>
        <a:bodyPr/>
        <a:lstStyle/>
        <a:p>
          <a:r>
            <a:rPr lang="en-US"/>
            <a:t>04</a:t>
          </a:r>
        </a:p>
      </dgm:t>
    </dgm:pt>
    <dgm:pt modelId="{C867BD3A-C547-41E3-A332-AE49BC4F7C0B}" type="pres">
      <dgm:prSet presAssocID="{A5039D47-85B1-4C32-8E76-FE598680DD46}" presName="Name0" presStyleCnt="0">
        <dgm:presLayoutVars>
          <dgm:animLvl val="lvl"/>
          <dgm:resizeHandles val="exact"/>
        </dgm:presLayoutVars>
      </dgm:prSet>
      <dgm:spPr/>
    </dgm:pt>
    <dgm:pt modelId="{50184CE3-F518-4AEC-8E23-DB2FC33B125C}" type="pres">
      <dgm:prSet presAssocID="{B699484E-29F5-494B-A5E9-471C0E664F55}" presName="compositeNode" presStyleCnt="0">
        <dgm:presLayoutVars>
          <dgm:bulletEnabled val="1"/>
        </dgm:presLayoutVars>
      </dgm:prSet>
      <dgm:spPr/>
    </dgm:pt>
    <dgm:pt modelId="{11C27E75-EF2C-48D9-AFF6-41C0644B8390}" type="pres">
      <dgm:prSet presAssocID="{B699484E-29F5-494B-A5E9-471C0E664F55}" presName="bgRect" presStyleLbl="alignNode1" presStyleIdx="0" presStyleCnt="4"/>
      <dgm:spPr/>
    </dgm:pt>
    <dgm:pt modelId="{37507A55-F229-4A12-B9A1-031E95A93C78}" type="pres">
      <dgm:prSet presAssocID="{19C6D4BC-9BF9-4F1F-9424-865E0DC6D5A3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4D90DAFA-B808-4C3B-95E6-8F7900C437F0}" type="pres">
      <dgm:prSet presAssocID="{B699484E-29F5-494B-A5E9-471C0E664F55}" presName="nodeRect" presStyleLbl="alignNode1" presStyleIdx="0" presStyleCnt="4">
        <dgm:presLayoutVars>
          <dgm:bulletEnabled val="1"/>
        </dgm:presLayoutVars>
      </dgm:prSet>
      <dgm:spPr/>
    </dgm:pt>
    <dgm:pt modelId="{007BAF78-2E56-43CE-875F-361879BEE44F}" type="pres">
      <dgm:prSet presAssocID="{19C6D4BC-9BF9-4F1F-9424-865E0DC6D5A3}" presName="sibTrans" presStyleCnt="0"/>
      <dgm:spPr/>
    </dgm:pt>
    <dgm:pt modelId="{8B6B9F55-E14E-4ED8-93E5-A62202BA1B9D}" type="pres">
      <dgm:prSet presAssocID="{9F21E0A6-EFB1-4FC4-8A92-A517FBDFAD6A}" presName="compositeNode" presStyleCnt="0">
        <dgm:presLayoutVars>
          <dgm:bulletEnabled val="1"/>
        </dgm:presLayoutVars>
      </dgm:prSet>
      <dgm:spPr/>
    </dgm:pt>
    <dgm:pt modelId="{10F0F7C7-1DF6-4443-BAA0-A20F58D539DE}" type="pres">
      <dgm:prSet presAssocID="{9F21E0A6-EFB1-4FC4-8A92-A517FBDFAD6A}" presName="bgRect" presStyleLbl="alignNode1" presStyleIdx="1" presStyleCnt="4"/>
      <dgm:spPr/>
    </dgm:pt>
    <dgm:pt modelId="{4E833DF6-B65A-4539-896E-B1AAB7A7477E}" type="pres">
      <dgm:prSet presAssocID="{C219D958-9184-4630-B4E6-A3118B20E34C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28E28AC3-F0BB-4C72-B306-54D0EFB93475}" type="pres">
      <dgm:prSet presAssocID="{9F21E0A6-EFB1-4FC4-8A92-A517FBDFAD6A}" presName="nodeRect" presStyleLbl="alignNode1" presStyleIdx="1" presStyleCnt="4">
        <dgm:presLayoutVars>
          <dgm:bulletEnabled val="1"/>
        </dgm:presLayoutVars>
      </dgm:prSet>
      <dgm:spPr/>
    </dgm:pt>
    <dgm:pt modelId="{132A0990-D19C-44D4-9A8A-CEA336B09498}" type="pres">
      <dgm:prSet presAssocID="{C219D958-9184-4630-B4E6-A3118B20E34C}" presName="sibTrans" presStyleCnt="0"/>
      <dgm:spPr/>
    </dgm:pt>
    <dgm:pt modelId="{42418212-C606-458A-B7AA-4FA36814D010}" type="pres">
      <dgm:prSet presAssocID="{1A8A3BCC-F04B-487B-A4FC-296221F8DD55}" presName="compositeNode" presStyleCnt="0">
        <dgm:presLayoutVars>
          <dgm:bulletEnabled val="1"/>
        </dgm:presLayoutVars>
      </dgm:prSet>
      <dgm:spPr/>
    </dgm:pt>
    <dgm:pt modelId="{0F15503E-BAFC-46C4-AEA1-CCDF4E15A1F3}" type="pres">
      <dgm:prSet presAssocID="{1A8A3BCC-F04B-487B-A4FC-296221F8DD55}" presName="bgRect" presStyleLbl="alignNode1" presStyleIdx="2" presStyleCnt="4"/>
      <dgm:spPr/>
    </dgm:pt>
    <dgm:pt modelId="{8F2C88D6-121B-4EAD-9BA9-EE039F0C6758}" type="pres">
      <dgm:prSet presAssocID="{264C9F5D-CCDD-4948-A37E-DE0CEC549019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3DC42570-C416-4F4F-8518-2CD4CD9C35C8}" type="pres">
      <dgm:prSet presAssocID="{1A8A3BCC-F04B-487B-A4FC-296221F8DD55}" presName="nodeRect" presStyleLbl="alignNode1" presStyleIdx="2" presStyleCnt="4">
        <dgm:presLayoutVars>
          <dgm:bulletEnabled val="1"/>
        </dgm:presLayoutVars>
      </dgm:prSet>
      <dgm:spPr/>
    </dgm:pt>
    <dgm:pt modelId="{26325608-414D-4BF8-9C64-6C91474F9D1F}" type="pres">
      <dgm:prSet presAssocID="{264C9F5D-CCDD-4948-A37E-DE0CEC549019}" presName="sibTrans" presStyleCnt="0"/>
      <dgm:spPr/>
    </dgm:pt>
    <dgm:pt modelId="{D2CF87A3-0AA8-4023-A4B1-8509BDCC9A7F}" type="pres">
      <dgm:prSet presAssocID="{8EDBC65F-0209-4D86-BD8C-2B70F8DB3A2B}" presName="compositeNode" presStyleCnt="0">
        <dgm:presLayoutVars>
          <dgm:bulletEnabled val="1"/>
        </dgm:presLayoutVars>
      </dgm:prSet>
      <dgm:spPr/>
    </dgm:pt>
    <dgm:pt modelId="{8C190A89-E41A-4B3A-BAB9-8E798D4E4F2A}" type="pres">
      <dgm:prSet presAssocID="{8EDBC65F-0209-4D86-BD8C-2B70F8DB3A2B}" presName="bgRect" presStyleLbl="alignNode1" presStyleIdx="3" presStyleCnt="4"/>
      <dgm:spPr/>
    </dgm:pt>
    <dgm:pt modelId="{A7BD90D5-8CE6-47F7-80E6-942B9AF821F8}" type="pres">
      <dgm:prSet presAssocID="{EA6FAB32-17CA-4B88-8F64-FBE17B3936E5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1842E3A9-EFED-4884-A243-8E7190791F5B}" type="pres">
      <dgm:prSet presAssocID="{8EDBC65F-0209-4D86-BD8C-2B70F8DB3A2B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B620A807-89BD-4F58-9285-2D6D2C88D0D7}" type="presOf" srcId="{9F21E0A6-EFB1-4FC4-8A92-A517FBDFAD6A}" destId="{10F0F7C7-1DF6-4443-BAA0-A20F58D539DE}" srcOrd="0" destOrd="0" presId="urn:microsoft.com/office/officeart/2016/7/layout/LinearBlockProcessNumbered"/>
    <dgm:cxn modelId="{379D6C14-B3D1-4EA4-889A-AD56811C24A0}" srcId="{A5039D47-85B1-4C32-8E76-FE598680DD46}" destId="{8EDBC65F-0209-4D86-BD8C-2B70F8DB3A2B}" srcOrd="3" destOrd="0" parTransId="{C20C9DC3-B245-4796-9443-8EFE53A85D0D}" sibTransId="{EA6FAB32-17CA-4B88-8F64-FBE17B3936E5}"/>
    <dgm:cxn modelId="{9222A915-CDFC-4C1B-8984-4630D46C14C8}" type="presOf" srcId="{A5039D47-85B1-4C32-8E76-FE598680DD46}" destId="{C867BD3A-C547-41E3-A332-AE49BC4F7C0B}" srcOrd="0" destOrd="0" presId="urn:microsoft.com/office/officeart/2016/7/layout/LinearBlockProcessNumbered"/>
    <dgm:cxn modelId="{4BEFF518-63A6-41F6-A90D-921C7AC5C278}" srcId="{A5039D47-85B1-4C32-8E76-FE598680DD46}" destId="{1A8A3BCC-F04B-487B-A4FC-296221F8DD55}" srcOrd="2" destOrd="0" parTransId="{8C77894D-F088-40C2-A64F-AC9A858EAD27}" sibTransId="{264C9F5D-CCDD-4948-A37E-DE0CEC549019}"/>
    <dgm:cxn modelId="{67054D20-8CDF-49ED-8AB9-0E72E35557C8}" type="presOf" srcId="{19C6D4BC-9BF9-4F1F-9424-865E0DC6D5A3}" destId="{37507A55-F229-4A12-B9A1-031E95A93C78}" srcOrd="0" destOrd="0" presId="urn:microsoft.com/office/officeart/2016/7/layout/LinearBlockProcessNumbered"/>
    <dgm:cxn modelId="{EB195737-72BB-453C-BD28-76CB1970A638}" type="presOf" srcId="{EA6FAB32-17CA-4B88-8F64-FBE17B3936E5}" destId="{A7BD90D5-8CE6-47F7-80E6-942B9AF821F8}" srcOrd="0" destOrd="0" presId="urn:microsoft.com/office/officeart/2016/7/layout/LinearBlockProcessNumbered"/>
    <dgm:cxn modelId="{4BFF0D40-81A8-4CD1-9395-70676165B500}" type="presOf" srcId="{B699484E-29F5-494B-A5E9-471C0E664F55}" destId="{4D90DAFA-B808-4C3B-95E6-8F7900C437F0}" srcOrd="1" destOrd="0" presId="urn:microsoft.com/office/officeart/2016/7/layout/LinearBlockProcessNumbered"/>
    <dgm:cxn modelId="{50EB4E61-F328-4469-81BD-C069ED156582}" type="presOf" srcId="{1A8A3BCC-F04B-487B-A4FC-296221F8DD55}" destId="{3DC42570-C416-4F4F-8518-2CD4CD9C35C8}" srcOrd="1" destOrd="0" presId="urn:microsoft.com/office/officeart/2016/7/layout/LinearBlockProcessNumbered"/>
    <dgm:cxn modelId="{B9ECDF45-A79A-43B8-8A66-25690DF8ADA6}" type="presOf" srcId="{B699484E-29F5-494B-A5E9-471C0E664F55}" destId="{11C27E75-EF2C-48D9-AFF6-41C0644B8390}" srcOrd="0" destOrd="0" presId="urn:microsoft.com/office/officeart/2016/7/layout/LinearBlockProcessNumbered"/>
    <dgm:cxn modelId="{4D1C1D47-950C-4193-A149-89860B309262}" type="presOf" srcId="{1A8A3BCC-F04B-487B-A4FC-296221F8DD55}" destId="{0F15503E-BAFC-46C4-AEA1-CCDF4E15A1F3}" srcOrd="0" destOrd="0" presId="urn:microsoft.com/office/officeart/2016/7/layout/LinearBlockProcessNumbered"/>
    <dgm:cxn modelId="{59688B57-F35F-4EDB-A57C-3F5113694592}" type="presOf" srcId="{9F21E0A6-EFB1-4FC4-8A92-A517FBDFAD6A}" destId="{28E28AC3-F0BB-4C72-B306-54D0EFB93475}" srcOrd="1" destOrd="0" presId="urn:microsoft.com/office/officeart/2016/7/layout/LinearBlockProcessNumbered"/>
    <dgm:cxn modelId="{8DA86386-9E58-4105-BE8B-0CFD728B5493}" type="presOf" srcId="{8EDBC65F-0209-4D86-BD8C-2B70F8DB3A2B}" destId="{8C190A89-E41A-4B3A-BAB9-8E798D4E4F2A}" srcOrd="0" destOrd="0" presId="urn:microsoft.com/office/officeart/2016/7/layout/LinearBlockProcessNumbered"/>
    <dgm:cxn modelId="{54A068B0-A752-46FC-9972-3847BB8396D2}" srcId="{A5039D47-85B1-4C32-8E76-FE598680DD46}" destId="{B699484E-29F5-494B-A5E9-471C0E664F55}" srcOrd="0" destOrd="0" parTransId="{B854484A-D42F-447D-B3D6-4A811ECFD281}" sibTransId="{19C6D4BC-9BF9-4F1F-9424-865E0DC6D5A3}"/>
    <dgm:cxn modelId="{90899AB7-0A5F-4574-B40B-1F54FB79A082}" type="presOf" srcId="{C219D958-9184-4630-B4E6-A3118B20E34C}" destId="{4E833DF6-B65A-4539-896E-B1AAB7A7477E}" srcOrd="0" destOrd="0" presId="urn:microsoft.com/office/officeart/2016/7/layout/LinearBlockProcessNumbered"/>
    <dgm:cxn modelId="{A62096B9-BF86-4FC1-83E5-94BE90398460}" type="presOf" srcId="{264C9F5D-CCDD-4948-A37E-DE0CEC549019}" destId="{8F2C88D6-121B-4EAD-9BA9-EE039F0C6758}" srcOrd="0" destOrd="0" presId="urn:microsoft.com/office/officeart/2016/7/layout/LinearBlockProcessNumbered"/>
    <dgm:cxn modelId="{C2ADD2C8-B599-42B4-BA01-B82BCC6A04B2}" srcId="{A5039D47-85B1-4C32-8E76-FE598680DD46}" destId="{9F21E0A6-EFB1-4FC4-8A92-A517FBDFAD6A}" srcOrd="1" destOrd="0" parTransId="{0A18CA24-1102-4D4F-A460-B7BE9D1835B6}" sibTransId="{C219D958-9184-4630-B4E6-A3118B20E34C}"/>
    <dgm:cxn modelId="{A4BC03E7-9EBA-403B-B833-7B40EB06FE2B}" type="presOf" srcId="{8EDBC65F-0209-4D86-BD8C-2B70F8DB3A2B}" destId="{1842E3A9-EFED-4884-A243-8E7190791F5B}" srcOrd="1" destOrd="0" presId="urn:microsoft.com/office/officeart/2016/7/layout/LinearBlockProcessNumbered"/>
    <dgm:cxn modelId="{AC9A42A7-D3B7-47D7-BB71-9292249B19D0}" type="presParOf" srcId="{C867BD3A-C547-41E3-A332-AE49BC4F7C0B}" destId="{50184CE3-F518-4AEC-8E23-DB2FC33B125C}" srcOrd="0" destOrd="0" presId="urn:microsoft.com/office/officeart/2016/7/layout/LinearBlockProcessNumbered"/>
    <dgm:cxn modelId="{8585C5F9-31ED-4E16-8AD2-C61D9104BC8A}" type="presParOf" srcId="{50184CE3-F518-4AEC-8E23-DB2FC33B125C}" destId="{11C27E75-EF2C-48D9-AFF6-41C0644B8390}" srcOrd="0" destOrd="0" presId="urn:microsoft.com/office/officeart/2016/7/layout/LinearBlockProcessNumbered"/>
    <dgm:cxn modelId="{8D2DEC08-DAFE-4E51-89E7-30B17D868B60}" type="presParOf" srcId="{50184CE3-F518-4AEC-8E23-DB2FC33B125C}" destId="{37507A55-F229-4A12-B9A1-031E95A93C78}" srcOrd="1" destOrd="0" presId="urn:microsoft.com/office/officeart/2016/7/layout/LinearBlockProcessNumbered"/>
    <dgm:cxn modelId="{D92F5391-E6C0-4E1D-851B-D1DB71A802A8}" type="presParOf" srcId="{50184CE3-F518-4AEC-8E23-DB2FC33B125C}" destId="{4D90DAFA-B808-4C3B-95E6-8F7900C437F0}" srcOrd="2" destOrd="0" presId="urn:microsoft.com/office/officeart/2016/7/layout/LinearBlockProcessNumbered"/>
    <dgm:cxn modelId="{90FB129A-43AE-4921-8D5D-808E55C75085}" type="presParOf" srcId="{C867BD3A-C547-41E3-A332-AE49BC4F7C0B}" destId="{007BAF78-2E56-43CE-875F-361879BEE44F}" srcOrd="1" destOrd="0" presId="urn:microsoft.com/office/officeart/2016/7/layout/LinearBlockProcessNumbered"/>
    <dgm:cxn modelId="{C9C1D86F-F368-4281-8C9E-74B52303230D}" type="presParOf" srcId="{C867BD3A-C547-41E3-A332-AE49BC4F7C0B}" destId="{8B6B9F55-E14E-4ED8-93E5-A62202BA1B9D}" srcOrd="2" destOrd="0" presId="urn:microsoft.com/office/officeart/2016/7/layout/LinearBlockProcessNumbered"/>
    <dgm:cxn modelId="{F0808EF4-CB2D-4FD0-99CE-85E9E7AB4D58}" type="presParOf" srcId="{8B6B9F55-E14E-4ED8-93E5-A62202BA1B9D}" destId="{10F0F7C7-1DF6-4443-BAA0-A20F58D539DE}" srcOrd="0" destOrd="0" presId="urn:microsoft.com/office/officeart/2016/7/layout/LinearBlockProcessNumbered"/>
    <dgm:cxn modelId="{AC7DC10F-27F6-4AEE-BF68-00244B0DAE99}" type="presParOf" srcId="{8B6B9F55-E14E-4ED8-93E5-A62202BA1B9D}" destId="{4E833DF6-B65A-4539-896E-B1AAB7A7477E}" srcOrd="1" destOrd="0" presId="urn:microsoft.com/office/officeart/2016/7/layout/LinearBlockProcessNumbered"/>
    <dgm:cxn modelId="{499579CC-8172-480B-8558-36A2C37FBA91}" type="presParOf" srcId="{8B6B9F55-E14E-4ED8-93E5-A62202BA1B9D}" destId="{28E28AC3-F0BB-4C72-B306-54D0EFB93475}" srcOrd="2" destOrd="0" presId="urn:microsoft.com/office/officeart/2016/7/layout/LinearBlockProcessNumbered"/>
    <dgm:cxn modelId="{665F771B-DFB6-4A5F-B647-E35B2598EF77}" type="presParOf" srcId="{C867BD3A-C547-41E3-A332-AE49BC4F7C0B}" destId="{132A0990-D19C-44D4-9A8A-CEA336B09498}" srcOrd="3" destOrd="0" presId="urn:microsoft.com/office/officeart/2016/7/layout/LinearBlockProcessNumbered"/>
    <dgm:cxn modelId="{A95BD324-AE34-4B54-8FFF-E56BDB154DE0}" type="presParOf" srcId="{C867BD3A-C547-41E3-A332-AE49BC4F7C0B}" destId="{42418212-C606-458A-B7AA-4FA36814D010}" srcOrd="4" destOrd="0" presId="urn:microsoft.com/office/officeart/2016/7/layout/LinearBlockProcessNumbered"/>
    <dgm:cxn modelId="{8921FEDC-607A-45D6-9E8A-A221BAE6D954}" type="presParOf" srcId="{42418212-C606-458A-B7AA-4FA36814D010}" destId="{0F15503E-BAFC-46C4-AEA1-CCDF4E15A1F3}" srcOrd="0" destOrd="0" presId="urn:microsoft.com/office/officeart/2016/7/layout/LinearBlockProcessNumbered"/>
    <dgm:cxn modelId="{624BD7AA-609B-4EBC-9437-8D7820A2D66F}" type="presParOf" srcId="{42418212-C606-458A-B7AA-4FA36814D010}" destId="{8F2C88D6-121B-4EAD-9BA9-EE039F0C6758}" srcOrd="1" destOrd="0" presId="urn:microsoft.com/office/officeart/2016/7/layout/LinearBlockProcessNumbered"/>
    <dgm:cxn modelId="{53631667-E7E1-4963-91F6-9B75541CD62D}" type="presParOf" srcId="{42418212-C606-458A-B7AA-4FA36814D010}" destId="{3DC42570-C416-4F4F-8518-2CD4CD9C35C8}" srcOrd="2" destOrd="0" presId="urn:microsoft.com/office/officeart/2016/7/layout/LinearBlockProcessNumbered"/>
    <dgm:cxn modelId="{D3AE67F3-2DCC-4D9F-9F9A-4C1DCFD5759F}" type="presParOf" srcId="{C867BD3A-C547-41E3-A332-AE49BC4F7C0B}" destId="{26325608-414D-4BF8-9C64-6C91474F9D1F}" srcOrd="5" destOrd="0" presId="urn:microsoft.com/office/officeart/2016/7/layout/LinearBlockProcessNumbered"/>
    <dgm:cxn modelId="{F597E038-6F75-4064-BA7F-DDE00E40B8E2}" type="presParOf" srcId="{C867BD3A-C547-41E3-A332-AE49BC4F7C0B}" destId="{D2CF87A3-0AA8-4023-A4B1-8509BDCC9A7F}" srcOrd="6" destOrd="0" presId="urn:microsoft.com/office/officeart/2016/7/layout/LinearBlockProcessNumbered"/>
    <dgm:cxn modelId="{B6F8F70A-D60A-470F-9A98-9F59CE661DBF}" type="presParOf" srcId="{D2CF87A3-0AA8-4023-A4B1-8509BDCC9A7F}" destId="{8C190A89-E41A-4B3A-BAB9-8E798D4E4F2A}" srcOrd="0" destOrd="0" presId="urn:microsoft.com/office/officeart/2016/7/layout/LinearBlockProcessNumbered"/>
    <dgm:cxn modelId="{432DE838-6B78-4142-AD3E-588B7DB816C4}" type="presParOf" srcId="{D2CF87A3-0AA8-4023-A4B1-8509BDCC9A7F}" destId="{A7BD90D5-8CE6-47F7-80E6-942B9AF821F8}" srcOrd="1" destOrd="0" presId="urn:microsoft.com/office/officeart/2016/7/layout/LinearBlockProcessNumbered"/>
    <dgm:cxn modelId="{8368ED62-E84C-4CBF-BC4F-94506978C37C}" type="presParOf" srcId="{D2CF87A3-0AA8-4023-A4B1-8509BDCC9A7F}" destId="{1842E3A9-EFED-4884-A243-8E7190791F5B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E6FFD7-F043-4812-9A96-94BE5376B82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7EFFD4B-0ABD-46B2-8A0E-ACBD78B739D8}">
      <dgm:prSet/>
      <dgm:spPr/>
      <dgm:t>
        <a:bodyPr/>
        <a:lstStyle/>
        <a:p>
          <a:r>
            <a:rPr lang="en-US" dirty="0"/>
            <a:t>Hired a lead Peer Mentor who graduated last year</a:t>
          </a:r>
        </a:p>
      </dgm:t>
    </dgm:pt>
    <dgm:pt modelId="{837F53D1-C701-4F08-A2BA-2BD742AD3BD0}" type="parTrans" cxnId="{E1100CD4-2186-4FEB-BEFF-8B5B8E3C2181}">
      <dgm:prSet/>
      <dgm:spPr/>
      <dgm:t>
        <a:bodyPr/>
        <a:lstStyle/>
        <a:p>
          <a:endParaRPr lang="en-US"/>
        </a:p>
      </dgm:t>
    </dgm:pt>
    <dgm:pt modelId="{1D5F1137-C057-462F-97AB-745FEA00B044}" type="sibTrans" cxnId="{E1100CD4-2186-4FEB-BEFF-8B5B8E3C2181}">
      <dgm:prSet/>
      <dgm:spPr/>
      <dgm:t>
        <a:bodyPr/>
        <a:lstStyle/>
        <a:p>
          <a:endParaRPr lang="en-US"/>
        </a:p>
      </dgm:t>
    </dgm:pt>
    <dgm:pt modelId="{46203EE5-8A6C-418B-9D2C-AE7F5F21D3B6}">
      <dgm:prSet/>
      <dgm:spPr/>
      <dgm:t>
        <a:bodyPr/>
        <a:lstStyle/>
        <a:p>
          <a:r>
            <a:rPr lang="en-US"/>
            <a:t>Pilot Peer Mentors with CSS 100</a:t>
          </a:r>
        </a:p>
      </dgm:t>
    </dgm:pt>
    <dgm:pt modelId="{0C26D921-E566-433F-8298-8982152BEE9B}" type="parTrans" cxnId="{320304D3-E72B-403C-A114-0903CDCCFE3D}">
      <dgm:prSet/>
      <dgm:spPr/>
      <dgm:t>
        <a:bodyPr/>
        <a:lstStyle/>
        <a:p>
          <a:endParaRPr lang="en-US"/>
        </a:p>
      </dgm:t>
    </dgm:pt>
    <dgm:pt modelId="{F5FA2DD5-C8F7-451E-ACAD-57DBFEDFE802}" type="sibTrans" cxnId="{320304D3-E72B-403C-A114-0903CDCCFE3D}">
      <dgm:prSet/>
      <dgm:spPr/>
      <dgm:t>
        <a:bodyPr/>
        <a:lstStyle/>
        <a:p>
          <a:endParaRPr lang="en-US"/>
        </a:p>
      </dgm:t>
    </dgm:pt>
    <dgm:pt modelId="{8377FE3B-F2E7-4FC6-9FF7-2399FFECA3D5}" type="pres">
      <dgm:prSet presAssocID="{D9E6FFD7-F043-4812-9A96-94BE5376B821}" presName="diagram" presStyleCnt="0">
        <dgm:presLayoutVars>
          <dgm:dir/>
          <dgm:resizeHandles val="exact"/>
        </dgm:presLayoutVars>
      </dgm:prSet>
      <dgm:spPr/>
    </dgm:pt>
    <dgm:pt modelId="{0353A9FD-56FB-4F10-9402-503500EDFB68}" type="pres">
      <dgm:prSet presAssocID="{27EFFD4B-0ABD-46B2-8A0E-ACBD78B739D8}" presName="node" presStyleLbl="node1" presStyleIdx="0" presStyleCnt="2">
        <dgm:presLayoutVars>
          <dgm:bulletEnabled val="1"/>
        </dgm:presLayoutVars>
      </dgm:prSet>
      <dgm:spPr/>
    </dgm:pt>
    <dgm:pt modelId="{C28D9841-F60A-4C9B-A29F-C55B40C45556}" type="pres">
      <dgm:prSet presAssocID="{1D5F1137-C057-462F-97AB-745FEA00B044}" presName="sibTrans" presStyleCnt="0"/>
      <dgm:spPr/>
    </dgm:pt>
    <dgm:pt modelId="{3DB63956-1BEF-4354-8285-B4DD4CC7A16B}" type="pres">
      <dgm:prSet presAssocID="{46203EE5-8A6C-418B-9D2C-AE7F5F21D3B6}" presName="node" presStyleLbl="node1" presStyleIdx="1" presStyleCnt="2">
        <dgm:presLayoutVars>
          <dgm:bulletEnabled val="1"/>
        </dgm:presLayoutVars>
      </dgm:prSet>
      <dgm:spPr/>
    </dgm:pt>
  </dgm:ptLst>
  <dgm:cxnLst>
    <dgm:cxn modelId="{D0AF8F03-D61E-4348-9F44-74FF08485145}" type="presOf" srcId="{27EFFD4B-0ABD-46B2-8A0E-ACBD78B739D8}" destId="{0353A9FD-56FB-4F10-9402-503500EDFB68}" srcOrd="0" destOrd="0" presId="urn:microsoft.com/office/officeart/2005/8/layout/default"/>
    <dgm:cxn modelId="{A76C041D-A54D-4DA9-9B03-2BB159D0A809}" type="presOf" srcId="{D9E6FFD7-F043-4812-9A96-94BE5376B821}" destId="{8377FE3B-F2E7-4FC6-9FF7-2399FFECA3D5}" srcOrd="0" destOrd="0" presId="urn:microsoft.com/office/officeart/2005/8/layout/default"/>
    <dgm:cxn modelId="{599B444D-A64D-49E0-A343-1466717192A3}" type="presOf" srcId="{46203EE5-8A6C-418B-9D2C-AE7F5F21D3B6}" destId="{3DB63956-1BEF-4354-8285-B4DD4CC7A16B}" srcOrd="0" destOrd="0" presId="urn:microsoft.com/office/officeart/2005/8/layout/default"/>
    <dgm:cxn modelId="{320304D3-E72B-403C-A114-0903CDCCFE3D}" srcId="{D9E6FFD7-F043-4812-9A96-94BE5376B821}" destId="{46203EE5-8A6C-418B-9D2C-AE7F5F21D3B6}" srcOrd="1" destOrd="0" parTransId="{0C26D921-E566-433F-8298-8982152BEE9B}" sibTransId="{F5FA2DD5-C8F7-451E-ACAD-57DBFEDFE802}"/>
    <dgm:cxn modelId="{E1100CD4-2186-4FEB-BEFF-8B5B8E3C2181}" srcId="{D9E6FFD7-F043-4812-9A96-94BE5376B821}" destId="{27EFFD4B-0ABD-46B2-8A0E-ACBD78B739D8}" srcOrd="0" destOrd="0" parTransId="{837F53D1-C701-4F08-A2BA-2BD742AD3BD0}" sibTransId="{1D5F1137-C057-462F-97AB-745FEA00B044}"/>
    <dgm:cxn modelId="{628626F5-AEB7-49DA-A224-58F95434D55B}" type="presParOf" srcId="{8377FE3B-F2E7-4FC6-9FF7-2399FFECA3D5}" destId="{0353A9FD-56FB-4F10-9402-503500EDFB68}" srcOrd="0" destOrd="0" presId="urn:microsoft.com/office/officeart/2005/8/layout/default"/>
    <dgm:cxn modelId="{53A72414-B846-4BD7-BFEB-35E6B2D2975B}" type="presParOf" srcId="{8377FE3B-F2E7-4FC6-9FF7-2399FFECA3D5}" destId="{C28D9841-F60A-4C9B-A29F-C55B40C45556}" srcOrd="1" destOrd="0" presId="urn:microsoft.com/office/officeart/2005/8/layout/default"/>
    <dgm:cxn modelId="{9226AB7A-51E0-4F31-A11F-21286320607A}" type="presParOf" srcId="{8377FE3B-F2E7-4FC6-9FF7-2399FFECA3D5}" destId="{3DB63956-1BEF-4354-8285-B4DD4CC7A16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DBBFD9-D652-42CD-AECA-377FCACE13CC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E970FDF-10F6-4C7B-8289-300E2A4DA30C}">
      <dgm:prSet/>
      <dgm:spPr/>
      <dgm:t>
        <a:bodyPr/>
        <a:lstStyle/>
        <a:p>
          <a:r>
            <a:rPr lang="en-US" dirty="0"/>
            <a:t>Added Options:</a:t>
          </a:r>
        </a:p>
        <a:p>
          <a:r>
            <a:rPr lang="en-US" dirty="0"/>
            <a:t>Professor/Vice President involvement</a:t>
          </a:r>
        </a:p>
      </dgm:t>
    </dgm:pt>
    <dgm:pt modelId="{4090028F-0814-40D4-B817-206E56102942}" type="parTrans" cxnId="{BD12EF8A-FEB5-4D61-822E-594B3ABFAAF7}">
      <dgm:prSet/>
      <dgm:spPr/>
      <dgm:t>
        <a:bodyPr/>
        <a:lstStyle/>
        <a:p>
          <a:endParaRPr lang="en-US"/>
        </a:p>
      </dgm:t>
    </dgm:pt>
    <dgm:pt modelId="{9F4FD68A-06FF-43B8-A5E8-BB08A816E7AB}" type="sibTrans" cxnId="{BD12EF8A-FEB5-4D61-822E-594B3ABFAAF7}">
      <dgm:prSet phldrT="01"/>
      <dgm:spPr/>
      <dgm:t>
        <a:bodyPr/>
        <a:lstStyle/>
        <a:p>
          <a:endParaRPr lang="en-US" dirty="0"/>
        </a:p>
      </dgm:t>
    </dgm:pt>
    <dgm:pt modelId="{38A91791-9AD1-4FFB-8753-6E34291BD4A7}">
      <dgm:prSet/>
      <dgm:spPr/>
      <dgm:t>
        <a:bodyPr/>
        <a:lstStyle/>
        <a:p>
          <a:r>
            <a:rPr lang="en-US"/>
            <a:t>Bi-Weekly Check-in emails</a:t>
          </a:r>
        </a:p>
      </dgm:t>
    </dgm:pt>
    <dgm:pt modelId="{4E8C1EBC-00D2-4102-840F-DD1E381162BF}" type="parTrans" cxnId="{F9F780A1-962A-4AF4-A709-BB39125964D5}">
      <dgm:prSet/>
      <dgm:spPr/>
      <dgm:t>
        <a:bodyPr/>
        <a:lstStyle/>
        <a:p>
          <a:endParaRPr lang="en-US"/>
        </a:p>
      </dgm:t>
    </dgm:pt>
    <dgm:pt modelId="{D0D4EF0D-7494-432F-92FB-FBE4DDD1949F}" type="sibTrans" cxnId="{F9F780A1-962A-4AF4-A709-BB39125964D5}">
      <dgm:prSet phldrT="02"/>
      <dgm:spPr/>
      <dgm:t>
        <a:bodyPr/>
        <a:lstStyle/>
        <a:p>
          <a:r>
            <a:rPr lang="en-US" dirty="0"/>
            <a:t>01</a:t>
          </a:r>
        </a:p>
      </dgm:t>
    </dgm:pt>
    <dgm:pt modelId="{960F951B-259F-45DA-B49C-52A4EBC26E1B}">
      <dgm:prSet/>
      <dgm:spPr/>
      <dgm:t>
        <a:bodyPr/>
        <a:lstStyle/>
        <a:p>
          <a:r>
            <a:rPr lang="en-US"/>
            <a:t>One on one meetings when student is available</a:t>
          </a:r>
        </a:p>
      </dgm:t>
    </dgm:pt>
    <dgm:pt modelId="{96372BF7-5BC2-4BB7-BAEB-CD8DE526A7B5}" type="parTrans" cxnId="{95C6F9C1-0DF2-46A3-A2FF-3C2AF96E3636}">
      <dgm:prSet/>
      <dgm:spPr/>
      <dgm:t>
        <a:bodyPr/>
        <a:lstStyle/>
        <a:p>
          <a:endParaRPr lang="en-US"/>
        </a:p>
      </dgm:t>
    </dgm:pt>
    <dgm:pt modelId="{7C46A8F3-BF75-4535-B77D-672FAE9D4D70}" type="sibTrans" cxnId="{95C6F9C1-0DF2-46A3-A2FF-3C2AF96E3636}">
      <dgm:prSet phldrT="03"/>
      <dgm:spPr/>
      <dgm:t>
        <a:bodyPr/>
        <a:lstStyle/>
        <a:p>
          <a:r>
            <a:rPr lang="en-US" dirty="0"/>
            <a:t>02</a:t>
          </a:r>
        </a:p>
      </dgm:t>
    </dgm:pt>
    <dgm:pt modelId="{6F19C82E-14F3-47E9-8534-8D897F1ABC6A}">
      <dgm:prSet/>
      <dgm:spPr/>
      <dgm:t>
        <a:bodyPr/>
        <a:lstStyle/>
        <a:p>
          <a:r>
            <a:rPr lang="en-US"/>
            <a:t>Video/Phone calls</a:t>
          </a:r>
        </a:p>
      </dgm:t>
    </dgm:pt>
    <dgm:pt modelId="{69D00CB8-5B0B-40A8-8334-A5000E48FAAE}" type="parTrans" cxnId="{DAEE68B7-9B84-4905-8169-53272AB69A4A}">
      <dgm:prSet/>
      <dgm:spPr/>
      <dgm:t>
        <a:bodyPr/>
        <a:lstStyle/>
        <a:p>
          <a:endParaRPr lang="en-US"/>
        </a:p>
      </dgm:t>
    </dgm:pt>
    <dgm:pt modelId="{CA48EB62-2C2F-4F53-B0D0-CAB3933D0DF7}" type="sibTrans" cxnId="{DAEE68B7-9B84-4905-8169-53272AB69A4A}">
      <dgm:prSet phldrT="04"/>
      <dgm:spPr/>
      <dgm:t>
        <a:bodyPr/>
        <a:lstStyle/>
        <a:p>
          <a:r>
            <a:rPr lang="en-US" dirty="0"/>
            <a:t>03</a:t>
          </a:r>
        </a:p>
      </dgm:t>
    </dgm:pt>
    <dgm:pt modelId="{6DB31004-2EE9-4905-B578-B7269A164CD3}" type="pres">
      <dgm:prSet presAssocID="{02DBBFD9-D652-42CD-AECA-377FCACE13CC}" presName="Name0" presStyleCnt="0">
        <dgm:presLayoutVars>
          <dgm:animLvl val="lvl"/>
          <dgm:resizeHandles val="exact"/>
        </dgm:presLayoutVars>
      </dgm:prSet>
      <dgm:spPr/>
    </dgm:pt>
    <dgm:pt modelId="{EE20CCEB-AD6C-4F7D-94F3-33D6A3C9244D}" type="pres">
      <dgm:prSet presAssocID="{EE970FDF-10F6-4C7B-8289-300E2A4DA30C}" presName="compositeNode" presStyleCnt="0">
        <dgm:presLayoutVars>
          <dgm:bulletEnabled val="1"/>
        </dgm:presLayoutVars>
      </dgm:prSet>
      <dgm:spPr/>
    </dgm:pt>
    <dgm:pt modelId="{CC4513AC-F646-43AC-BDF9-A26B358DF798}" type="pres">
      <dgm:prSet presAssocID="{EE970FDF-10F6-4C7B-8289-300E2A4DA30C}" presName="bgRect" presStyleLbl="alignNode1" presStyleIdx="0" presStyleCnt="4"/>
      <dgm:spPr/>
    </dgm:pt>
    <dgm:pt modelId="{229AF4E1-3043-4A18-82C0-4B6AB7FB1328}" type="pres">
      <dgm:prSet presAssocID="{9F4FD68A-06FF-43B8-A5E8-BB08A816E7AB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17FA1730-DC73-49F8-808D-C1F7505B0D73}" type="pres">
      <dgm:prSet presAssocID="{EE970FDF-10F6-4C7B-8289-300E2A4DA30C}" presName="nodeRect" presStyleLbl="alignNode1" presStyleIdx="0" presStyleCnt="4">
        <dgm:presLayoutVars>
          <dgm:bulletEnabled val="1"/>
        </dgm:presLayoutVars>
      </dgm:prSet>
      <dgm:spPr/>
    </dgm:pt>
    <dgm:pt modelId="{C974C50B-CF5D-46FC-8B3F-D4E36D327DF9}" type="pres">
      <dgm:prSet presAssocID="{9F4FD68A-06FF-43B8-A5E8-BB08A816E7AB}" presName="sibTrans" presStyleCnt="0"/>
      <dgm:spPr/>
    </dgm:pt>
    <dgm:pt modelId="{8F1F8D08-5476-4BCB-8DF8-CB7BD3CE6567}" type="pres">
      <dgm:prSet presAssocID="{38A91791-9AD1-4FFB-8753-6E34291BD4A7}" presName="compositeNode" presStyleCnt="0">
        <dgm:presLayoutVars>
          <dgm:bulletEnabled val="1"/>
        </dgm:presLayoutVars>
      </dgm:prSet>
      <dgm:spPr/>
    </dgm:pt>
    <dgm:pt modelId="{B4AA302D-F966-4F38-9D90-FCCB889CF01C}" type="pres">
      <dgm:prSet presAssocID="{38A91791-9AD1-4FFB-8753-6E34291BD4A7}" presName="bgRect" presStyleLbl="alignNode1" presStyleIdx="1" presStyleCnt="4"/>
      <dgm:spPr/>
    </dgm:pt>
    <dgm:pt modelId="{45204F5D-B0AC-429F-857E-6EEDB97FDBAD}" type="pres">
      <dgm:prSet presAssocID="{D0D4EF0D-7494-432F-92FB-FBE4DDD1949F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A2D07A0F-3FCB-4ABF-84C3-F2A9DA1D0418}" type="pres">
      <dgm:prSet presAssocID="{38A91791-9AD1-4FFB-8753-6E34291BD4A7}" presName="nodeRect" presStyleLbl="alignNode1" presStyleIdx="1" presStyleCnt="4">
        <dgm:presLayoutVars>
          <dgm:bulletEnabled val="1"/>
        </dgm:presLayoutVars>
      </dgm:prSet>
      <dgm:spPr/>
    </dgm:pt>
    <dgm:pt modelId="{C460D5E8-96B7-4A3E-B999-5C4306971F8E}" type="pres">
      <dgm:prSet presAssocID="{D0D4EF0D-7494-432F-92FB-FBE4DDD1949F}" presName="sibTrans" presStyleCnt="0"/>
      <dgm:spPr/>
    </dgm:pt>
    <dgm:pt modelId="{C19009A5-0F71-4675-8FA8-28FCF1D5523F}" type="pres">
      <dgm:prSet presAssocID="{960F951B-259F-45DA-B49C-52A4EBC26E1B}" presName="compositeNode" presStyleCnt="0">
        <dgm:presLayoutVars>
          <dgm:bulletEnabled val="1"/>
        </dgm:presLayoutVars>
      </dgm:prSet>
      <dgm:spPr/>
    </dgm:pt>
    <dgm:pt modelId="{6E3CC928-B515-405B-8116-C025389F9B15}" type="pres">
      <dgm:prSet presAssocID="{960F951B-259F-45DA-B49C-52A4EBC26E1B}" presName="bgRect" presStyleLbl="alignNode1" presStyleIdx="2" presStyleCnt="4"/>
      <dgm:spPr/>
    </dgm:pt>
    <dgm:pt modelId="{7F5F1114-247B-4F9A-B9AA-2E34DD0EBAB0}" type="pres">
      <dgm:prSet presAssocID="{7C46A8F3-BF75-4535-B77D-672FAE9D4D70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748D74DA-334C-4C6E-B152-2A83949C2490}" type="pres">
      <dgm:prSet presAssocID="{960F951B-259F-45DA-B49C-52A4EBC26E1B}" presName="nodeRect" presStyleLbl="alignNode1" presStyleIdx="2" presStyleCnt="4">
        <dgm:presLayoutVars>
          <dgm:bulletEnabled val="1"/>
        </dgm:presLayoutVars>
      </dgm:prSet>
      <dgm:spPr/>
    </dgm:pt>
    <dgm:pt modelId="{5C209DAB-5E1A-4A98-AF0A-A688A69DFD16}" type="pres">
      <dgm:prSet presAssocID="{7C46A8F3-BF75-4535-B77D-672FAE9D4D70}" presName="sibTrans" presStyleCnt="0"/>
      <dgm:spPr/>
    </dgm:pt>
    <dgm:pt modelId="{4BE07859-06E6-4DA1-AE15-E7C3F20CA4B8}" type="pres">
      <dgm:prSet presAssocID="{6F19C82E-14F3-47E9-8534-8D897F1ABC6A}" presName="compositeNode" presStyleCnt="0">
        <dgm:presLayoutVars>
          <dgm:bulletEnabled val="1"/>
        </dgm:presLayoutVars>
      </dgm:prSet>
      <dgm:spPr/>
    </dgm:pt>
    <dgm:pt modelId="{E3A52867-416B-4280-9934-14B807CA9F1E}" type="pres">
      <dgm:prSet presAssocID="{6F19C82E-14F3-47E9-8534-8D897F1ABC6A}" presName="bgRect" presStyleLbl="alignNode1" presStyleIdx="3" presStyleCnt="4"/>
      <dgm:spPr/>
    </dgm:pt>
    <dgm:pt modelId="{545EA9C9-DD44-42D6-9B72-FC82E709AEAE}" type="pres">
      <dgm:prSet presAssocID="{CA48EB62-2C2F-4F53-B0D0-CAB3933D0DF7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DA5F56F4-9CC8-43D6-9B09-010BA41F362A}" type="pres">
      <dgm:prSet presAssocID="{6F19C82E-14F3-47E9-8534-8D897F1ABC6A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EE07CB05-F868-4F9C-9CF0-80F9B8C0D160}" type="presOf" srcId="{CA48EB62-2C2F-4F53-B0D0-CAB3933D0DF7}" destId="{545EA9C9-DD44-42D6-9B72-FC82E709AEAE}" srcOrd="0" destOrd="0" presId="urn:microsoft.com/office/officeart/2016/7/layout/LinearBlockProcessNumbered"/>
    <dgm:cxn modelId="{8BC8862B-AF2B-4344-8DA9-91910B0D1D59}" type="presOf" srcId="{9F4FD68A-06FF-43B8-A5E8-BB08A816E7AB}" destId="{229AF4E1-3043-4A18-82C0-4B6AB7FB1328}" srcOrd="0" destOrd="0" presId="urn:microsoft.com/office/officeart/2016/7/layout/LinearBlockProcessNumbered"/>
    <dgm:cxn modelId="{ECD8572D-959E-4B27-A6A5-E01DCE9E9ECC}" type="presOf" srcId="{6F19C82E-14F3-47E9-8534-8D897F1ABC6A}" destId="{E3A52867-416B-4280-9934-14B807CA9F1E}" srcOrd="0" destOrd="0" presId="urn:microsoft.com/office/officeart/2016/7/layout/LinearBlockProcessNumbered"/>
    <dgm:cxn modelId="{44EE822D-34A1-46CA-BEB9-0B0B6F6A8FAF}" type="presOf" srcId="{38A91791-9AD1-4FFB-8753-6E34291BD4A7}" destId="{B4AA302D-F966-4F38-9D90-FCCB889CF01C}" srcOrd="0" destOrd="0" presId="urn:microsoft.com/office/officeart/2016/7/layout/LinearBlockProcessNumbered"/>
    <dgm:cxn modelId="{C453EE39-C2E1-4124-B386-6DFB5A033F19}" type="presOf" srcId="{EE970FDF-10F6-4C7B-8289-300E2A4DA30C}" destId="{17FA1730-DC73-49F8-808D-C1F7505B0D73}" srcOrd="1" destOrd="0" presId="urn:microsoft.com/office/officeart/2016/7/layout/LinearBlockProcessNumbered"/>
    <dgm:cxn modelId="{2BB62367-3799-4FFA-BE3B-7EC1DD7AB2E4}" type="presOf" srcId="{02DBBFD9-D652-42CD-AECA-377FCACE13CC}" destId="{6DB31004-2EE9-4905-B578-B7269A164CD3}" srcOrd="0" destOrd="0" presId="urn:microsoft.com/office/officeart/2016/7/layout/LinearBlockProcessNumbered"/>
    <dgm:cxn modelId="{F1E9BE47-983A-4476-AE88-D1367121A12F}" type="presOf" srcId="{EE970FDF-10F6-4C7B-8289-300E2A4DA30C}" destId="{CC4513AC-F646-43AC-BDF9-A26B358DF798}" srcOrd="0" destOrd="0" presId="urn:microsoft.com/office/officeart/2016/7/layout/LinearBlockProcessNumbered"/>
    <dgm:cxn modelId="{98F3FD48-5C29-4E8C-8B9C-136AEBC4619C}" type="presOf" srcId="{960F951B-259F-45DA-B49C-52A4EBC26E1B}" destId="{6E3CC928-B515-405B-8116-C025389F9B15}" srcOrd="0" destOrd="0" presId="urn:microsoft.com/office/officeart/2016/7/layout/LinearBlockProcessNumbered"/>
    <dgm:cxn modelId="{F0195582-9254-4586-BB3F-CF417CB50806}" type="presOf" srcId="{7C46A8F3-BF75-4535-B77D-672FAE9D4D70}" destId="{7F5F1114-247B-4F9A-B9AA-2E34DD0EBAB0}" srcOrd="0" destOrd="0" presId="urn:microsoft.com/office/officeart/2016/7/layout/LinearBlockProcessNumbered"/>
    <dgm:cxn modelId="{BD12EF8A-FEB5-4D61-822E-594B3ABFAAF7}" srcId="{02DBBFD9-D652-42CD-AECA-377FCACE13CC}" destId="{EE970FDF-10F6-4C7B-8289-300E2A4DA30C}" srcOrd="0" destOrd="0" parTransId="{4090028F-0814-40D4-B817-206E56102942}" sibTransId="{9F4FD68A-06FF-43B8-A5E8-BB08A816E7AB}"/>
    <dgm:cxn modelId="{8FD98996-A815-4D2D-AC2D-E94891B89D38}" type="presOf" srcId="{38A91791-9AD1-4FFB-8753-6E34291BD4A7}" destId="{A2D07A0F-3FCB-4ABF-84C3-F2A9DA1D0418}" srcOrd="1" destOrd="0" presId="urn:microsoft.com/office/officeart/2016/7/layout/LinearBlockProcessNumbered"/>
    <dgm:cxn modelId="{F9F780A1-962A-4AF4-A709-BB39125964D5}" srcId="{02DBBFD9-D652-42CD-AECA-377FCACE13CC}" destId="{38A91791-9AD1-4FFB-8753-6E34291BD4A7}" srcOrd="1" destOrd="0" parTransId="{4E8C1EBC-00D2-4102-840F-DD1E381162BF}" sibTransId="{D0D4EF0D-7494-432F-92FB-FBE4DDD1949F}"/>
    <dgm:cxn modelId="{EA9315A6-4231-4BE9-B241-90FF291F6AB5}" type="presOf" srcId="{6F19C82E-14F3-47E9-8534-8D897F1ABC6A}" destId="{DA5F56F4-9CC8-43D6-9B09-010BA41F362A}" srcOrd="1" destOrd="0" presId="urn:microsoft.com/office/officeart/2016/7/layout/LinearBlockProcessNumbered"/>
    <dgm:cxn modelId="{D3A246B7-780F-4972-A498-CFFD6B31B58B}" type="presOf" srcId="{960F951B-259F-45DA-B49C-52A4EBC26E1B}" destId="{748D74DA-334C-4C6E-B152-2A83949C2490}" srcOrd="1" destOrd="0" presId="urn:microsoft.com/office/officeart/2016/7/layout/LinearBlockProcessNumbered"/>
    <dgm:cxn modelId="{DAEE68B7-9B84-4905-8169-53272AB69A4A}" srcId="{02DBBFD9-D652-42CD-AECA-377FCACE13CC}" destId="{6F19C82E-14F3-47E9-8534-8D897F1ABC6A}" srcOrd="3" destOrd="0" parTransId="{69D00CB8-5B0B-40A8-8334-A5000E48FAAE}" sibTransId="{CA48EB62-2C2F-4F53-B0D0-CAB3933D0DF7}"/>
    <dgm:cxn modelId="{95C6F9C1-0DF2-46A3-A2FF-3C2AF96E3636}" srcId="{02DBBFD9-D652-42CD-AECA-377FCACE13CC}" destId="{960F951B-259F-45DA-B49C-52A4EBC26E1B}" srcOrd="2" destOrd="0" parTransId="{96372BF7-5BC2-4BB7-BAEB-CD8DE526A7B5}" sibTransId="{7C46A8F3-BF75-4535-B77D-672FAE9D4D70}"/>
    <dgm:cxn modelId="{A3A3C7D0-7958-4C53-8024-AEF08A1713E7}" type="presOf" srcId="{D0D4EF0D-7494-432F-92FB-FBE4DDD1949F}" destId="{45204F5D-B0AC-429F-857E-6EEDB97FDBAD}" srcOrd="0" destOrd="0" presId="urn:microsoft.com/office/officeart/2016/7/layout/LinearBlockProcessNumbered"/>
    <dgm:cxn modelId="{6494CDE4-8473-4F94-A066-5DCDEF627AD5}" type="presParOf" srcId="{6DB31004-2EE9-4905-B578-B7269A164CD3}" destId="{EE20CCEB-AD6C-4F7D-94F3-33D6A3C9244D}" srcOrd="0" destOrd="0" presId="urn:microsoft.com/office/officeart/2016/7/layout/LinearBlockProcessNumbered"/>
    <dgm:cxn modelId="{B61C6458-6047-47B0-9BA6-C37F9E38ECEC}" type="presParOf" srcId="{EE20CCEB-AD6C-4F7D-94F3-33D6A3C9244D}" destId="{CC4513AC-F646-43AC-BDF9-A26B358DF798}" srcOrd="0" destOrd="0" presId="urn:microsoft.com/office/officeart/2016/7/layout/LinearBlockProcessNumbered"/>
    <dgm:cxn modelId="{905FCE01-7117-45F4-8B5C-139D228D118E}" type="presParOf" srcId="{EE20CCEB-AD6C-4F7D-94F3-33D6A3C9244D}" destId="{229AF4E1-3043-4A18-82C0-4B6AB7FB1328}" srcOrd="1" destOrd="0" presId="urn:microsoft.com/office/officeart/2016/7/layout/LinearBlockProcessNumbered"/>
    <dgm:cxn modelId="{3DAC242A-35EA-49BA-89BC-3990D45FD869}" type="presParOf" srcId="{EE20CCEB-AD6C-4F7D-94F3-33D6A3C9244D}" destId="{17FA1730-DC73-49F8-808D-C1F7505B0D73}" srcOrd="2" destOrd="0" presId="urn:microsoft.com/office/officeart/2016/7/layout/LinearBlockProcessNumbered"/>
    <dgm:cxn modelId="{19A2A801-0DBF-4C4F-B95F-ED93C26F4592}" type="presParOf" srcId="{6DB31004-2EE9-4905-B578-B7269A164CD3}" destId="{C974C50B-CF5D-46FC-8B3F-D4E36D327DF9}" srcOrd="1" destOrd="0" presId="urn:microsoft.com/office/officeart/2016/7/layout/LinearBlockProcessNumbered"/>
    <dgm:cxn modelId="{7FBD9B6E-F2E2-4013-B64A-CA864E9C7ACA}" type="presParOf" srcId="{6DB31004-2EE9-4905-B578-B7269A164CD3}" destId="{8F1F8D08-5476-4BCB-8DF8-CB7BD3CE6567}" srcOrd="2" destOrd="0" presId="urn:microsoft.com/office/officeart/2016/7/layout/LinearBlockProcessNumbered"/>
    <dgm:cxn modelId="{B4119BF9-735D-495A-B18C-5BB3AE8D9ABD}" type="presParOf" srcId="{8F1F8D08-5476-4BCB-8DF8-CB7BD3CE6567}" destId="{B4AA302D-F966-4F38-9D90-FCCB889CF01C}" srcOrd="0" destOrd="0" presId="urn:microsoft.com/office/officeart/2016/7/layout/LinearBlockProcessNumbered"/>
    <dgm:cxn modelId="{7AF839A4-FA24-4AC2-B4B9-5B1135D86E8A}" type="presParOf" srcId="{8F1F8D08-5476-4BCB-8DF8-CB7BD3CE6567}" destId="{45204F5D-B0AC-429F-857E-6EEDB97FDBAD}" srcOrd="1" destOrd="0" presId="urn:microsoft.com/office/officeart/2016/7/layout/LinearBlockProcessNumbered"/>
    <dgm:cxn modelId="{68088609-7A13-4BE4-8EEC-3BA20C9739B6}" type="presParOf" srcId="{8F1F8D08-5476-4BCB-8DF8-CB7BD3CE6567}" destId="{A2D07A0F-3FCB-4ABF-84C3-F2A9DA1D0418}" srcOrd="2" destOrd="0" presId="urn:microsoft.com/office/officeart/2016/7/layout/LinearBlockProcessNumbered"/>
    <dgm:cxn modelId="{0D385AA7-21F3-405A-B2CD-A4418B367D82}" type="presParOf" srcId="{6DB31004-2EE9-4905-B578-B7269A164CD3}" destId="{C460D5E8-96B7-4A3E-B999-5C4306971F8E}" srcOrd="3" destOrd="0" presId="urn:microsoft.com/office/officeart/2016/7/layout/LinearBlockProcessNumbered"/>
    <dgm:cxn modelId="{F4648E51-05F5-401D-9C30-975289964251}" type="presParOf" srcId="{6DB31004-2EE9-4905-B578-B7269A164CD3}" destId="{C19009A5-0F71-4675-8FA8-28FCF1D5523F}" srcOrd="4" destOrd="0" presId="urn:microsoft.com/office/officeart/2016/7/layout/LinearBlockProcessNumbered"/>
    <dgm:cxn modelId="{AF40E463-4CAF-4443-AB75-84013DA3AAA9}" type="presParOf" srcId="{C19009A5-0F71-4675-8FA8-28FCF1D5523F}" destId="{6E3CC928-B515-405B-8116-C025389F9B15}" srcOrd="0" destOrd="0" presId="urn:microsoft.com/office/officeart/2016/7/layout/LinearBlockProcessNumbered"/>
    <dgm:cxn modelId="{C1102381-2F30-42E1-8204-44F1740950B8}" type="presParOf" srcId="{C19009A5-0F71-4675-8FA8-28FCF1D5523F}" destId="{7F5F1114-247B-4F9A-B9AA-2E34DD0EBAB0}" srcOrd="1" destOrd="0" presId="urn:microsoft.com/office/officeart/2016/7/layout/LinearBlockProcessNumbered"/>
    <dgm:cxn modelId="{E3FBC4D3-4174-4D55-AC04-7063F5AE5A9C}" type="presParOf" srcId="{C19009A5-0F71-4675-8FA8-28FCF1D5523F}" destId="{748D74DA-334C-4C6E-B152-2A83949C2490}" srcOrd="2" destOrd="0" presId="urn:microsoft.com/office/officeart/2016/7/layout/LinearBlockProcessNumbered"/>
    <dgm:cxn modelId="{8D2EE377-684B-4089-9DD9-A2EBD5BB3EF8}" type="presParOf" srcId="{6DB31004-2EE9-4905-B578-B7269A164CD3}" destId="{5C209DAB-5E1A-4A98-AF0A-A688A69DFD16}" srcOrd="5" destOrd="0" presId="urn:microsoft.com/office/officeart/2016/7/layout/LinearBlockProcessNumbered"/>
    <dgm:cxn modelId="{D574B137-9143-4737-9AB2-A5D1FCD647F2}" type="presParOf" srcId="{6DB31004-2EE9-4905-B578-B7269A164CD3}" destId="{4BE07859-06E6-4DA1-AE15-E7C3F20CA4B8}" srcOrd="6" destOrd="0" presId="urn:microsoft.com/office/officeart/2016/7/layout/LinearBlockProcessNumbered"/>
    <dgm:cxn modelId="{38FDC53C-AA05-47CE-A747-7E771D2D742B}" type="presParOf" srcId="{4BE07859-06E6-4DA1-AE15-E7C3F20CA4B8}" destId="{E3A52867-416B-4280-9934-14B807CA9F1E}" srcOrd="0" destOrd="0" presId="urn:microsoft.com/office/officeart/2016/7/layout/LinearBlockProcessNumbered"/>
    <dgm:cxn modelId="{8215B12F-C7F4-4AF2-A6F1-78BCA2E2BB9D}" type="presParOf" srcId="{4BE07859-06E6-4DA1-AE15-E7C3F20CA4B8}" destId="{545EA9C9-DD44-42D6-9B72-FC82E709AEAE}" srcOrd="1" destOrd="0" presId="urn:microsoft.com/office/officeart/2016/7/layout/LinearBlockProcessNumbered"/>
    <dgm:cxn modelId="{6BFBDE8B-9A0F-4EFF-87C3-F9F702F0591A}" type="presParOf" srcId="{4BE07859-06E6-4DA1-AE15-E7C3F20CA4B8}" destId="{DA5F56F4-9CC8-43D6-9B09-010BA41F362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43569B-060B-4145-9976-34D1E042F9AE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4C3221-B301-4C97-8ACC-03B3AECE6E9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First Week of Class:</a:t>
          </a:r>
        </a:p>
      </dgm:t>
    </dgm:pt>
    <dgm:pt modelId="{33811D72-E5CB-416A-AC77-680E5B2FC649}" type="parTrans" cxnId="{D8049C31-925D-42A8-A543-6368C4426FD1}">
      <dgm:prSet/>
      <dgm:spPr/>
      <dgm:t>
        <a:bodyPr/>
        <a:lstStyle/>
        <a:p>
          <a:endParaRPr lang="en-US"/>
        </a:p>
      </dgm:t>
    </dgm:pt>
    <dgm:pt modelId="{27B8FB2D-F91D-458E-B793-2621E2405125}" type="sibTrans" cxnId="{D8049C31-925D-42A8-A543-6368C4426FD1}">
      <dgm:prSet/>
      <dgm:spPr/>
      <dgm:t>
        <a:bodyPr/>
        <a:lstStyle/>
        <a:p>
          <a:endParaRPr lang="en-US"/>
        </a:p>
      </dgm:t>
    </dgm:pt>
    <dgm:pt modelId="{0BC8F361-49A9-4FFB-905A-C76C439BDDF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Help new students struggling with logging into their accounts</a:t>
          </a:r>
        </a:p>
      </dgm:t>
    </dgm:pt>
    <dgm:pt modelId="{9A8EBB28-15CE-4912-A7F9-FCFF5D547EB8}" type="parTrans" cxnId="{6D8E9EF6-8DEC-492D-8CA5-C06F80814029}">
      <dgm:prSet/>
      <dgm:spPr/>
      <dgm:t>
        <a:bodyPr/>
        <a:lstStyle/>
        <a:p>
          <a:endParaRPr lang="en-US"/>
        </a:p>
      </dgm:t>
    </dgm:pt>
    <dgm:pt modelId="{109D61F2-36CB-4A07-99CC-68B51CF52334}" type="sibTrans" cxnId="{6D8E9EF6-8DEC-492D-8CA5-C06F80814029}">
      <dgm:prSet/>
      <dgm:spPr/>
      <dgm:t>
        <a:bodyPr/>
        <a:lstStyle/>
        <a:p>
          <a:endParaRPr lang="en-US"/>
        </a:p>
      </dgm:t>
    </dgm:pt>
    <dgm:pt modelId="{0B2DF9AA-FCE2-445E-A67D-FB7CB54486F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Assist understanding Canvas</a:t>
          </a:r>
        </a:p>
      </dgm:t>
    </dgm:pt>
    <dgm:pt modelId="{6CECBFDF-F667-40C1-9FD3-72DFD8A9F040}" type="parTrans" cxnId="{99AD909A-60BF-4406-8448-54BB6DAB72AD}">
      <dgm:prSet/>
      <dgm:spPr/>
      <dgm:t>
        <a:bodyPr/>
        <a:lstStyle/>
        <a:p>
          <a:endParaRPr lang="en-US"/>
        </a:p>
      </dgm:t>
    </dgm:pt>
    <dgm:pt modelId="{988F9DEE-0479-4294-82A6-A3925B9A7955}" type="sibTrans" cxnId="{99AD909A-60BF-4406-8448-54BB6DAB72AD}">
      <dgm:prSet/>
      <dgm:spPr/>
      <dgm:t>
        <a:bodyPr/>
        <a:lstStyle/>
        <a:p>
          <a:endParaRPr lang="en-US"/>
        </a:p>
      </dgm:t>
    </dgm:pt>
    <dgm:pt modelId="{506D72E6-5F01-47EC-84C8-388080A4FCB3}" type="pres">
      <dgm:prSet presAssocID="{0543569B-060B-4145-9976-34D1E042F9AE}" presName="root" presStyleCnt="0">
        <dgm:presLayoutVars>
          <dgm:dir/>
          <dgm:resizeHandles val="exact"/>
        </dgm:presLayoutVars>
      </dgm:prSet>
      <dgm:spPr/>
    </dgm:pt>
    <dgm:pt modelId="{66E6E38C-DAD5-4765-91FE-A2E29274F971}" type="pres">
      <dgm:prSet presAssocID="{D84C3221-B301-4C97-8ACC-03B3AECE6E98}" presName="compNode" presStyleCnt="0"/>
      <dgm:spPr/>
    </dgm:pt>
    <dgm:pt modelId="{F49674AE-FA18-4E19-B843-E7C27EA9B33C}" type="pres">
      <dgm:prSet presAssocID="{D84C3221-B301-4C97-8ACC-03B3AECE6E98}" presName="iconBgRect" presStyleLbl="bgShp" presStyleIdx="0" presStyleCnt="3"/>
      <dgm:spPr/>
    </dgm:pt>
    <dgm:pt modelId="{93964042-567E-4CFF-9448-C1846E469F1C}" type="pres">
      <dgm:prSet presAssocID="{D84C3221-B301-4C97-8ACC-03B3AECE6E9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B9D77AF-EC50-40B8-9CF2-35B31976C175}" type="pres">
      <dgm:prSet presAssocID="{D84C3221-B301-4C97-8ACC-03B3AECE6E98}" presName="spaceRect" presStyleCnt="0"/>
      <dgm:spPr/>
    </dgm:pt>
    <dgm:pt modelId="{BA5B3A45-4F33-48BF-A10E-294091F3A791}" type="pres">
      <dgm:prSet presAssocID="{D84C3221-B301-4C97-8ACC-03B3AECE6E98}" presName="textRect" presStyleLbl="revTx" presStyleIdx="0" presStyleCnt="3">
        <dgm:presLayoutVars>
          <dgm:chMax val="1"/>
          <dgm:chPref val="1"/>
        </dgm:presLayoutVars>
      </dgm:prSet>
      <dgm:spPr/>
    </dgm:pt>
    <dgm:pt modelId="{5CD3E670-9CA5-4C22-B6D2-852508687862}" type="pres">
      <dgm:prSet presAssocID="{27B8FB2D-F91D-458E-B793-2621E2405125}" presName="sibTrans" presStyleCnt="0"/>
      <dgm:spPr/>
    </dgm:pt>
    <dgm:pt modelId="{B4A66ADA-EED2-47B6-8D04-EF9E3DC9E907}" type="pres">
      <dgm:prSet presAssocID="{0BC8F361-49A9-4FFB-905A-C76C439BDDFC}" presName="compNode" presStyleCnt="0"/>
      <dgm:spPr/>
    </dgm:pt>
    <dgm:pt modelId="{D559D5DF-0F9A-46A3-8190-BA155463194F}" type="pres">
      <dgm:prSet presAssocID="{0BC8F361-49A9-4FFB-905A-C76C439BDDFC}" presName="iconBgRect" presStyleLbl="bgShp" presStyleIdx="1" presStyleCnt="3"/>
      <dgm:spPr/>
    </dgm:pt>
    <dgm:pt modelId="{6657367E-E7BE-4805-9D3E-85B8C0BC0F76}" type="pres">
      <dgm:prSet presAssocID="{0BC8F361-49A9-4FFB-905A-C76C439BDDF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74C4E6C-C441-43E6-B718-09A52E16C5F5}" type="pres">
      <dgm:prSet presAssocID="{0BC8F361-49A9-4FFB-905A-C76C439BDDFC}" presName="spaceRect" presStyleCnt="0"/>
      <dgm:spPr/>
    </dgm:pt>
    <dgm:pt modelId="{D9E1C8F5-29EC-4C30-B0E4-55E2036D3009}" type="pres">
      <dgm:prSet presAssocID="{0BC8F361-49A9-4FFB-905A-C76C439BDDFC}" presName="textRect" presStyleLbl="revTx" presStyleIdx="1" presStyleCnt="3">
        <dgm:presLayoutVars>
          <dgm:chMax val="1"/>
          <dgm:chPref val="1"/>
        </dgm:presLayoutVars>
      </dgm:prSet>
      <dgm:spPr/>
    </dgm:pt>
    <dgm:pt modelId="{6EA2C4FB-314D-491A-888D-5E3FFAE41092}" type="pres">
      <dgm:prSet presAssocID="{109D61F2-36CB-4A07-99CC-68B51CF52334}" presName="sibTrans" presStyleCnt="0"/>
      <dgm:spPr/>
    </dgm:pt>
    <dgm:pt modelId="{00310986-B83F-464C-AEBE-792DA03B1530}" type="pres">
      <dgm:prSet presAssocID="{0B2DF9AA-FCE2-445E-A67D-FB7CB54486F2}" presName="compNode" presStyleCnt="0"/>
      <dgm:spPr/>
    </dgm:pt>
    <dgm:pt modelId="{01691F5A-E081-481A-9B28-1DA701655B1B}" type="pres">
      <dgm:prSet presAssocID="{0B2DF9AA-FCE2-445E-A67D-FB7CB54486F2}" presName="iconBgRect" presStyleLbl="bgShp" presStyleIdx="2" presStyleCnt="3"/>
      <dgm:spPr/>
    </dgm:pt>
    <dgm:pt modelId="{6CF61EDA-B088-4FF4-B151-4681E11CF4A2}" type="pres">
      <dgm:prSet presAssocID="{0B2DF9AA-FCE2-445E-A67D-FB7CB54486F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DFA44028-96C5-44FA-AB29-9F0893C3316E}" type="pres">
      <dgm:prSet presAssocID="{0B2DF9AA-FCE2-445E-A67D-FB7CB54486F2}" presName="spaceRect" presStyleCnt="0"/>
      <dgm:spPr/>
    </dgm:pt>
    <dgm:pt modelId="{29A7A065-0875-4AB5-8CEF-2C38434878CC}" type="pres">
      <dgm:prSet presAssocID="{0B2DF9AA-FCE2-445E-A67D-FB7CB54486F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6528828-DFD7-46A3-BF8E-6256350F6C84}" type="presOf" srcId="{0B2DF9AA-FCE2-445E-A67D-FB7CB54486F2}" destId="{29A7A065-0875-4AB5-8CEF-2C38434878CC}" srcOrd="0" destOrd="0" presId="urn:microsoft.com/office/officeart/2018/5/layout/IconCircleLabelList"/>
    <dgm:cxn modelId="{D8049C31-925D-42A8-A543-6368C4426FD1}" srcId="{0543569B-060B-4145-9976-34D1E042F9AE}" destId="{D84C3221-B301-4C97-8ACC-03B3AECE6E98}" srcOrd="0" destOrd="0" parTransId="{33811D72-E5CB-416A-AC77-680E5B2FC649}" sibTransId="{27B8FB2D-F91D-458E-B793-2621E2405125}"/>
    <dgm:cxn modelId="{EA5B324E-19D5-4DEE-9849-D293AB63D8B6}" type="presOf" srcId="{0BC8F361-49A9-4FFB-905A-C76C439BDDFC}" destId="{D9E1C8F5-29EC-4C30-B0E4-55E2036D3009}" srcOrd="0" destOrd="0" presId="urn:microsoft.com/office/officeart/2018/5/layout/IconCircleLabelList"/>
    <dgm:cxn modelId="{11523E8D-8847-4F85-9018-4A6B010CBB4D}" type="presOf" srcId="{D84C3221-B301-4C97-8ACC-03B3AECE6E98}" destId="{BA5B3A45-4F33-48BF-A10E-294091F3A791}" srcOrd="0" destOrd="0" presId="urn:microsoft.com/office/officeart/2018/5/layout/IconCircleLabelList"/>
    <dgm:cxn modelId="{99AD909A-60BF-4406-8448-54BB6DAB72AD}" srcId="{0543569B-060B-4145-9976-34D1E042F9AE}" destId="{0B2DF9AA-FCE2-445E-A67D-FB7CB54486F2}" srcOrd="2" destOrd="0" parTransId="{6CECBFDF-F667-40C1-9FD3-72DFD8A9F040}" sibTransId="{988F9DEE-0479-4294-82A6-A3925B9A7955}"/>
    <dgm:cxn modelId="{4DDA7CE8-0001-4CFC-856C-D280E61C6C43}" type="presOf" srcId="{0543569B-060B-4145-9976-34D1E042F9AE}" destId="{506D72E6-5F01-47EC-84C8-388080A4FCB3}" srcOrd="0" destOrd="0" presId="urn:microsoft.com/office/officeart/2018/5/layout/IconCircleLabelList"/>
    <dgm:cxn modelId="{6D8E9EF6-8DEC-492D-8CA5-C06F80814029}" srcId="{0543569B-060B-4145-9976-34D1E042F9AE}" destId="{0BC8F361-49A9-4FFB-905A-C76C439BDDFC}" srcOrd="1" destOrd="0" parTransId="{9A8EBB28-15CE-4912-A7F9-FCFF5D547EB8}" sibTransId="{109D61F2-36CB-4A07-99CC-68B51CF52334}"/>
    <dgm:cxn modelId="{BA9933E4-6C17-441A-A683-0CEE9381158B}" type="presParOf" srcId="{506D72E6-5F01-47EC-84C8-388080A4FCB3}" destId="{66E6E38C-DAD5-4765-91FE-A2E29274F971}" srcOrd="0" destOrd="0" presId="urn:microsoft.com/office/officeart/2018/5/layout/IconCircleLabelList"/>
    <dgm:cxn modelId="{6881A622-7D77-4E8B-96D9-9A08DF9E475F}" type="presParOf" srcId="{66E6E38C-DAD5-4765-91FE-A2E29274F971}" destId="{F49674AE-FA18-4E19-B843-E7C27EA9B33C}" srcOrd="0" destOrd="0" presId="urn:microsoft.com/office/officeart/2018/5/layout/IconCircleLabelList"/>
    <dgm:cxn modelId="{5546BBE8-BAFB-4823-8DF8-8B429ABCDA02}" type="presParOf" srcId="{66E6E38C-DAD5-4765-91FE-A2E29274F971}" destId="{93964042-567E-4CFF-9448-C1846E469F1C}" srcOrd="1" destOrd="0" presId="urn:microsoft.com/office/officeart/2018/5/layout/IconCircleLabelList"/>
    <dgm:cxn modelId="{52A9F1EC-4F2C-492A-BD3A-EA3EF5B108B0}" type="presParOf" srcId="{66E6E38C-DAD5-4765-91FE-A2E29274F971}" destId="{BB9D77AF-EC50-40B8-9CF2-35B31976C175}" srcOrd="2" destOrd="0" presId="urn:microsoft.com/office/officeart/2018/5/layout/IconCircleLabelList"/>
    <dgm:cxn modelId="{B1E0DCCC-2B20-4490-A7FE-D7D5B85B0195}" type="presParOf" srcId="{66E6E38C-DAD5-4765-91FE-A2E29274F971}" destId="{BA5B3A45-4F33-48BF-A10E-294091F3A791}" srcOrd="3" destOrd="0" presId="urn:microsoft.com/office/officeart/2018/5/layout/IconCircleLabelList"/>
    <dgm:cxn modelId="{51F0CFDE-46B8-4346-8278-8FC25BEBCBE5}" type="presParOf" srcId="{506D72E6-5F01-47EC-84C8-388080A4FCB3}" destId="{5CD3E670-9CA5-4C22-B6D2-852508687862}" srcOrd="1" destOrd="0" presId="urn:microsoft.com/office/officeart/2018/5/layout/IconCircleLabelList"/>
    <dgm:cxn modelId="{DE3061EE-630D-44BE-95CE-6128B843CFCE}" type="presParOf" srcId="{506D72E6-5F01-47EC-84C8-388080A4FCB3}" destId="{B4A66ADA-EED2-47B6-8D04-EF9E3DC9E907}" srcOrd="2" destOrd="0" presId="urn:microsoft.com/office/officeart/2018/5/layout/IconCircleLabelList"/>
    <dgm:cxn modelId="{5D6BAAB9-3EA1-402D-AF0B-0D371D747FC6}" type="presParOf" srcId="{B4A66ADA-EED2-47B6-8D04-EF9E3DC9E907}" destId="{D559D5DF-0F9A-46A3-8190-BA155463194F}" srcOrd="0" destOrd="0" presId="urn:microsoft.com/office/officeart/2018/5/layout/IconCircleLabelList"/>
    <dgm:cxn modelId="{F54474CF-B0F4-4821-9289-2248EEA34665}" type="presParOf" srcId="{B4A66ADA-EED2-47B6-8D04-EF9E3DC9E907}" destId="{6657367E-E7BE-4805-9D3E-85B8C0BC0F76}" srcOrd="1" destOrd="0" presId="urn:microsoft.com/office/officeart/2018/5/layout/IconCircleLabelList"/>
    <dgm:cxn modelId="{838A2F05-B0B0-4974-A9ED-503FA04E4002}" type="presParOf" srcId="{B4A66ADA-EED2-47B6-8D04-EF9E3DC9E907}" destId="{274C4E6C-C441-43E6-B718-09A52E16C5F5}" srcOrd="2" destOrd="0" presId="urn:microsoft.com/office/officeart/2018/5/layout/IconCircleLabelList"/>
    <dgm:cxn modelId="{2AC0CBB8-BF63-4316-977B-2D959BD835C0}" type="presParOf" srcId="{B4A66ADA-EED2-47B6-8D04-EF9E3DC9E907}" destId="{D9E1C8F5-29EC-4C30-B0E4-55E2036D3009}" srcOrd="3" destOrd="0" presId="urn:microsoft.com/office/officeart/2018/5/layout/IconCircleLabelList"/>
    <dgm:cxn modelId="{797E6C5D-C28F-4B57-9CA4-0DF2723E9EF0}" type="presParOf" srcId="{506D72E6-5F01-47EC-84C8-388080A4FCB3}" destId="{6EA2C4FB-314D-491A-888D-5E3FFAE41092}" srcOrd="3" destOrd="0" presId="urn:microsoft.com/office/officeart/2018/5/layout/IconCircleLabelList"/>
    <dgm:cxn modelId="{4E38E940-1165-47FF-8BCE-5FF7DE89E421}" type="presParOf" srcId="{506D72E6-5F01-47EC-84C8-388080A4FCB3}" destId="{00310986-B83F-464C-AEBE-792DA03B1530}" srcOrd="4" destOrd="0" presId="urn:microsoft.com/office/officeart/2018/5/layout/IconCircleLabelList"/>
    <dgm:cxn modelId="{EC2AC7BC-ED4A-44EE-86BA-29AEC8321F86}" type="presParOf" srcId="{00310986-B83F-464C-AEBE-792DA03B1530}" destId="{01691F5A-E081-481A-9B28-1DA701655B1B}" srcOrd="0" destOrd="0" presId="urn:microsoft.com/office/officeart/2018/5/layout/IconCircleLabelList"/>
    <dgm:cxn modelId="{C00321CC-1C53-4960-ABC5-CDAE8FEC421C}" type="presParOf" srcId="{00310986-B83F-464C-AEBE-792DA03B1530}" destId="{6CF61EDA-B088-4FF4-B151-4681E11CF4A2}" srcOrd="1" destOrd="0" presId="urn:microsoft.com/office/officeart/2018/5/layout/IconCircleLabelList"/>
    <dgm:cxn modelId="{55A9F9ED-8CC8-47EF-8768-EF01E9D92302}" type="presParOf" srcId="{00310986-B83F-464C-AEBE-792DA03B1530}" destId="{DFA44028-96C5-44FA-AB29-9F0893C3316E}" srcOrd="2" destOrd="0" presId="urn:microsoft.com/office/officeart/2018/5/layout/IconCircleLabelList"/>
    <dgm:cxn modelId="{3D03442E-C04C-4087-A105-0F9C67E67473}" type="presParOf" srcId="{00310986-B83F-464C-AEBE-792DA03B1530}" destId="{29A7A065-0875-4AB5-8CEF-2C38434878C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0B640E-C43B-4E04-AC65-673379B221D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95FAF7-BA23-4823-B6BE-2E027E283BA7}">
      <dgm:prSet/>
      <dgm:spPr/>
      <dgm:t>
        <a:bodyPr/>
        <a:lstStyle/>
        <a:p>
          <a:r>
            <a:rPr lang="en-US" dirty="0"/>
            <a:t>7 Students requested mentoring </a:t>
          </a:r>
        </a:p>
      </dgm:t>
    </dgm:pt>
    <dgm:pt modelId="{50C13E07-DBCD-453D-AD65-B6BC0084F4D9}" type="parTrans" cxnId="{7023A188-4A73-4FB0-887E-45BE7B4E3AC0}">
      <dgm:prSet/>
      <dgm:spPr/>
      <dgm:t>
        <a:bodyPr/>
        <a:lstStyle/>
        <a:p>
          <a:endParaRPr lang="en-US"/>
        </a:p>
      </dgm:t>
    </dgm:pt>
    <dgm:pt modelId="{0E300B9C-4E53-4C30-B397-55C424C6E8F2}" type="sibTrans" cxnId="{7023A188-4A73-4FB0-887E-45BE7B4E3AC0}">
      <dgm:prSet/>
      <dgm:spPr/>
      <dgm:t>
        <a:bodyPr/>
        <a:lstStyle/>
        <a:p>
          <a:endParaRPr lang="en-US"/>
        </a:p>
      </dgm:t>
    </dgm:pt>
    <dgm:pt modelId="{2F456B49-CA1C-46F1-9355-629F21FA4885}">
      <dgm:prSet/>
      <dgm:spPr/>
      <dgm:t>
        <a:bodyPr/>
        <a:lstStyle/>
        <a:p>
          <a:r>
            <a:rPr lang="en-US" dirty="0"/>
            <a:t>3 or 4 students regularly stop by during open hours and the others requested email contact.</a:t>
          </a:r>
        </a:p>
      </dgm:t>
    </dgm:pt>
    <dgm:pt modelId="{E603C769-D914-4126-B077-B7BA26730BAF}" type="parTrans" cxnId="{7FB41D13-002E-46FC-A737-1C1AD0459C18}">
      <dgm:prSet/>
      <dgm:spPr/>
      <dgm:t>
        <a:bodyPr/>
        <a:lstStyle/>
        <a:p>
          <a:endParaRPr lang="en-US"/>
        </a:p>
      </dgm:t>
    </dgm:pt>
    <dgm:pt modelId="{245F4B08-4A23-4006-AE1C-7156D34A5EFE}" type="sibTrans" cxnId="{7FB41D13-002E-46FC-A737-1C1AD0459C18}">
      <dgm:prSet/>
      <dgm:spPr/>
      <dgm:t>
        <a:bodyPr/>
        <a:lstStyle/>
        <a:p>
          <a:endParaRPr lang="en-US"/>
        </a:p>
      </dgm:t>
    </dgm:pt>
    <dgm:pt modelId="{B625BC6E-1BD2-4A78-9DEA-A8249ED77A5B}" type="pres">
      <dgm:prSet presAssocID="{000B640E-C43B-4E04-AC65-673379B221D0}" presName="outerComposite" presStyleCnt="0">
        <dgm:presLayoutVars>
          <dgm:chMax val="5"/>
          <dgm:dir/>
          <dgm:resizeHandles val="exact"/>
        </dgm:presLayoutVars>
      </dgm:prSet>
      <dgm:spPr/>
    </dgm:pt>
    <dgm:pt modelId="{DD5BB9A9-7094-4B2A-BA2E-0E73D9E03AE9}" type="pres">
      <dgm:prSet presAssocID="{000B640E-C43B-4E04-AC65-673379B221D0}" presName="dummyMaxCanvas" presStyleCnt="0">
        <dgm:presLayoutVars/>
      </dgm:prSet>
      <dgm:spPr/>
    </dgm:pt>
    <dgm:pt modelId="{9A261D9C-1D89-4A14-848F-071D3023E06C}" type="pres">
      <dgm:prSet presAssocID="{000B640E-C43B-4E04-AC65-673379B221D0}" presName="TwoNodes_1" presStyleLbl="node1" presStyleIdx="0" presStyleCnt="2">
        <dgm:presLayoutVars>
          <dgm:bulletEnabled val="1"/>
        </dgm:presLayoutVars>
      </dgm:prSet>
      <dgm:spPr/>
    </dgm:pt>
    <dgm:pt modelId="{5D785C6B-86B1-439D-B97D-B86854922040}" type="pres">
      <dgm:prSet presAssocID="{000B640E-C43B-4E04-AC65-673379B221D0}" presName="TwoNodes_2" presStyleLbl="node1" presStyleIdx="1" presStyleCnt="2">
        <dgm:presLayoutVars>
          <dgm:bulletEnabled val="1"/>
        </dgm:presLayoutVars>
      </dgm:prSet>
      <dgm:spPr/>
    </dgm:pt>
    <dgm:pt modelId="{CA4EEF4A-8591-4903-B4D8-7E6D1EE2028E}" type="pres">
      <dgm:prSet presAssocID="{000B640E-C43B-4E04-AC65-673379B221D0}" presName="TwoConn_1-2" presStyleLbl="fgAccFollowNode1" presStyleIdx="0" presStyleCnt="1">
        <dgm:presLayoutVars>
          <dgm:bulletEnabled val="1"/>
        </dgm:presLayoutVars>
      </dgm:prSet>
      <dgm:spPr/>
    </dgm:pt>
    <dgm:pt modelId="{1FF789DC-ED2B-48D1-951A-B29F2FECAC22}" type="pres">
      <dgm:prSet presAssocID="{000B640E-C43B-4E04-AC65-673379B221D0}" presName="TwoNodes_1_text" presStyleLbl="node1" presStyleIdx="1" presStyleCnt="2">
        <dgm:presLayoutVars>
          <dgm:bulletEnabled val="1"/>
        </dgm:presLayoutVars>
      </dgm:prSet>
      <dgm:spPr/>
    </dgm:pt>
    <dgm:pt modelId="{A08AFF8B-2DD6-47F3-9992-9EF31C294447}" type="pres">
      <dgm:prSet presAssocID="{000B640E-C43B-4E04-AC65-673379B221D0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7FB41D13-002E-46FC-A737-1C1AD0459C18}" srcId="{000B640E-C43B-4E04-AC65-673379B221D0}" destId="{2F456B49-CA1C-46F1-9355-629F21FA4885}" srcOrd="1" destOrd="0" parTransId="{E603C769-D914-4126-B077-B7BA26730BAF}" sibTransId="{245F4B08-4A23-4006-AE1C-7156D34A5EFE}"/>
    <dgm:cxn modelId="{CD577F15-29D3-45E3-B6EF-BC981F4BDFE5}" type="presOf" srcId="{2F456B49-CA1C-46F1-9355-629F21FA4885}" destId="{5D785C6B-86B1-439D-B97D-B86854922040}" srcOrd="0" destOrd="0" presId="urn:microsoft.com/office/officeart/2005/8/layout/vProcess5"/>
    <dgm:cxn modelId="{FE4A3738-370F-4E3C-97FC-B9C10BC2F900}" type="presOf" srcId="{0E300B9C-4E53-4C30-B397-55C424C6E8F2}" destId="{CA4EEF4A-8591-4903-B4D8-7E6D1EE2028E}" srcOrd="0" destOrd="0" presId="urn:microsoft.com/office/officeart/2005/8/layout/vProcess5"/>
    <dgm:cxn modelId="{6F45136B-3C50-472B-A7AB-AED3AC045B2F}" type="presOf" srcId="{2F456B49-CA1C-46F1-9355-629F21FA4885}" destId="{A08AFF8B-2DD6-47F3-9992-9EF31C294447}" srcOrd="1" destOrd="0" presId="urn:microsoft.com/office/officeart/2005/8/layout/vProcess5"/>
    <dgm:cxn modelId="{CBFCD47D-B224-401B-8709-FABDA1E8E9F0}" type="presOf" srcId="{A695FAF7-BA23-4823-B6BE-2E027E283BA7}" destId="{1FF789DC-ED2B-48D1-951A-B29F2FECAC22}" srcOrd="1" destOrd="0" presId="urn:microsoft.com/office/officeart/2005/8/layout/vProcess5"/>
    <dgm:cxn modelId="{7023A188-4A73-4FB0-887E-45BE7B4E3AC0}" srcId="{000B640E-C43B-4E04-AC65-673379B221D0}" destId="{A695FAF7-BA23-4823-B6BE-2E027E283BA7}" srcOrd="0" destOrd="0" parTransId="{50C13E07-DBCD-453D-AD65-B6BC0084F4D9}" sibTransId="{0E300B9C-4E53-4C30-B397-55C424C6E8F2}"/>
    <dgm:cxn modelId="{14F781B0-E18A-410E-9FFF-4FB90616B49B}" type="presOf" srcId="{000B640E-C43B-4E04-AC65-673379B221D0}" destId="{B625BC6E-1BD2-4A78-9DEA-A8249ED77A5B}" srcOrd="0" destOrd="0" presId="urn:microsoft.com/office/officeart/2005/8/layout/vProcess5"/>
    <dgm:cxn modelId="{9BAD6FB7-397B-4CE1-B313-71A645F13C31}" type="presOf" srcId="{A695FAF7-BA23-4823-B6BE-2E027E283BA7}" destId="{9A261D9C-1D89-4A14-848F-071D3023E06C}" srcOrd="0" destOrd="0" presId="urn:microsoft.com/office/officeart/2005/8/layout/vProcess5"/>
    <dgm:cxn modelId="{65FF09B1-0949-40D7-A664-276170E1208C}" type="presParOf" srcId="{B625BC6E-1BD2-4A78-9DEA-A8249ED77A5B}" destId="{DD5BB9A9-7094-4B2A-BA2E-0E73D9E03AE9}" srcOrd="0" destOrd="0" presId="urn:microsoft.com/office/officeart/2005/8/layout/vProcess5"/>
    <dgm:cxn modelId="{840E2AFD-A4B0-45F8-8C70-115F9DBB4FF2}" type="presParOf" srcId="{B625BC6E-1BD2-4A78-9DEA-A8249ED77A5B}" destId="{9A261D9C-1D89-4A14-848F-071D3023E06C}" srcOrd="1" destOrd="0" presId="urn:microsoft.com/office/officeart/2005/8/layout/vProcess5"/>
    <dgm:cxn modelId="{FFC01D55-9C0F-4CF5-BADE-E4223E37934D}" type="presParOf" srcId="{B625BC6E-1BD2-4A78-9DEA-A8249ED77A5B}" destId="{5D785C6B-86B1-439D-B97D-B86854922040}" srcOrd="2" destOrd="0" presId="urn:microsoft.com/office/officeart/2005/8/layout/vProcess5"/>
    <dgm:cxn modelId="{B08BBFC2-37D1-471D-B632-BEB7A5205251}" type="presParOf" srcId="{B625BC6E-1BD2-4A78-9DEA-A8249ED77A5B}" destId="{CA4EEF4A-8591-4903-B4D8-7E6D1EE2028E}" srcOrd="3" destOrd="0" presId="urn:microsoft.com/office/officeart/2005/8/layout/vProcess5"/>
    <dgm:cxn modelId="{CC657029-05E9-42F8-BBCE-F965B7A8F315}" type="presParOf" srcId="{B625BC6E-1BD2-4A78-9DEA-A8249ED77A5B}" destId="{1FF789DC-ED2B-48D1-951A-B29F2FECAC22}" srcOrd="4" destOrd="0" presId="urn:microsoft.com/office/officeart/2005/8/layout/vProcess5"/>
    <dgm:cxn modelId="{5F3A1E1D-1687-4E0D-AD19-E2419858792B}" type="presParOf" srcId="{B625BC6E-1BD2-4A78-9DEA-A8249ED77A5B}" destId="{A08AFF8B-2DD6-47F3-9992-9EF31C294447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EE770-AA18-4858-A9F0-2B11D520006B}">
      <dsp:nvSpPr>
        <dsp:cNvPr id="0" name=""/>
        <dsp:cNvSpPr/>
      </dsp:nvSpPr>
      <dsp:spPr>
        <a:xfrm>
          <a:off x="4220" y="389983"/>
          <a:ext cx="5057188" cy="30343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M2 Peer Mentoring Model from Queen’s University in Canada</a:t>
          </a:r>
        </a:p>
      </dsp:txBody>
      <dsp:txXfrm>
        <a:off x="4220" y="389983"/>
        <a:ext cx="5057188" cy="3034313"/>
      </dsp:txXfrm>
    </dsp:sp>
    <dsp:sp modelId="{4D4FFBF4-F11F-4251-A6F2-EAAD605131FC}">
      <dsp:nvSpPr>
        <dsp:cNvPr id="0" name=""/>
        <dsp:cNvSpPr/>
      </dsp:nvSpPr>
      <dsp:spPr>
        <a:xfrm>
          <a:off x="5135685" y="1785640"/>
          <a:ext cx="758578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E27DF-B791-4DCA-AE84-3F1FE62AC2DB}">
      <dsp:nvSpPr>
        <dsp:cNvPr id="0" name=""/>
        <dsp:cNvSpPr/>
      </dsp:nvSpPr>
      <dsp:spPr>
        <a:xfrm>
          <a:off x="5968540" y="389983"/>
          <a:ext cx="5057188" cy="30343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Started recruiting peer mentors in the Fall of 2020</a:t>
          </a:r>
        </a:p>
      </dsp:txBody>
      <dsp:txXfrm>
        <a:off x="5968540" y="389983"/>
        <a:ext cx="5057188" cy="3034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5636C-7637-497A-B5D5-F82B81F0E308}">
      <dsp:nvSpPr>
        <dsp:cNvPr id="0" name=""/>
        <dsp:cNvSpPr/>
      </dsp:nvSpPr>
      <dsp:spPr>
        <a:xfrm>
          <a:off x="235853" y="593075"/>
          <a:ext cx="915236" cy="9152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62CDD-4468-478D-AC76-8CEAF648092E}">
      <dsp:nvSpPr>
        <dsp:cNvPr id="0" name=""/>
        <dsp:cNvSpPr/>
      </dsp:nvSpPr>
      <dsp:spPr>
        <a:xfrm>
          <a:off x="428053" y="785274"/>
          <a:ext cx="530837" cy="5308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8686F-829D-4301-AA75-BC4D42488BB1}">
      <dsp:nvSpPr>
        <dsp:cNvPr id="0" name=""/>
        <dsp:cNvSpPr/>
      </dsp:nvSpPr>
      <dsp:spPr>
        <a:xfrm>
          <a:off x="1347212" y="593075"/>
          <a:ext cx="2157343" cy="91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Time Management</a:t>
          </a:r>
        </a:p>
      </dsp:txBody>
      <dsp:txXfrm>
        <a:off x="1347212" y="593075"/>
        <a:ext cx="2157343" cy="915236"/>
      </dsp:txXfrm>
    </dsp:sp>
    <dsp:sp modelId="{168301B2-84EF-4CE4-B107-88B3F51AF8B5}">
      <dsp:nvSpPr>
        <dsp:cNvPr id="0" name=""/>
        <dsp:cNvSpPr/>
      </dsp:nvSpPr>
      <dsp:spPr>
        <a:xfrm>
          <a:off x="3880456" y="593075"/>
          <a:ext cx="915236" cy="9152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B33F7-F0AF-4E4F-A612-8A649E513CA4}">
      <dsp:nvSpPr>
        <dsp:cNvPr id="0" name=""/>
        <dsp:cNvSpPr/>
      </dsp:nvSpPr>
      <dsp:spPr>
        <a:xfrm>
          <a:off x="4072656" y="785274"/>
          <a:ext cx="530837" cy="5308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ADA6D-6713-4F8A-A9B6-7AFEBFAED48F}">
      <dsp:nvSpPr>
        <dsp:cNvPr id="0" name=""/>
        <dsp:cNvSpPr/>
      </dsp:nvSpPr>
      <dsp:spPr>
        <a:xfrm>
          <a:off x="4991815" y="593075"/>
          <a:ext cx="2157343" cy="91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Stress Management</a:t>
          </a:r>
        </a:p>
      </dsp:txBody>
      <dsp:txXfrm>
        <a:off x="4991815" y="593075"/>
        <a:ext cx="2157343" cy="915236"/>
      </dsp:txXfrm>
    </dsp:sp>
    <dsp:sp modelId="{01CFFF69-5A48-4CE1-9717-D16F34B6AA01}">
      <dsp:nvSpPr>
        <dsp:cNvPr id="0" name=""/>
        <dsp:cNvSpPr/>
      </dsp:nvSpPr>
      <dsp:spPr>
        <a:xfrm>
          <a:off x="7525059" y="593075"/>
          <a:ext cx="915236" cy="9152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D78E2-D42B-474F-8317-964E491FEE46}">
      <dsp:nvSpPr>
        <dsp:cNvPr id="0" name=""/>
        <dsp:cNvSpPr/>
      </dsp:nvSpPr>
      <dsp:spPr>
        <a:xfrm>
          <a:off x="7717258" y="785274"/>
          <a:ext cx="530837" cy="5308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40A7F-77F0-41D1-80B3-DE105BB1E51D}">
      <dsp:nvSpPr>
        <dsp:cNvPr id="0" name=""/>
        <dsp:cNvSpPr/>
      </dsp:nvSpPr>
      <dsp:spPr>
        <a:xfrm>
          <a:off x="8636417" y="593075"/>
          <a:ext cx="2157343" cy="91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Study Skills </a:t>
          </a:r>
        </a:p>
      </dsp:txBody>
      <dsp:txXfrm>
        <a:off x="8636417" y="593075"/>
        <a:ext cx="2157343" cy="915236"/>
      </dsp:txXfrm>
    </dsp:sp>
    <dsp:sp modelId="{8170B09C-DA21-4CC1-B87A-CE93AE6E073F}">
      <dsp:nvSpPr>
        <dsp:cNvPr id="0" name=""/>
        <dsp:cNvSpPr/>
      </dsp:nvSpPr>
      <dsp:spPr>
        <a:xfrm>
          <a:off x="235853" y="2126174"/>
          <a:ext cx="915236" cy="9152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113C5-1526-4213-BA18-5DE9872F0F31}">
      <dsp:nvSpPr>
        <dsp:cNvPr id="0" name=""/>
        <dsp:cNvSpPr/>
      </dsp:nvSpPr>
      <dsp:spPr>
        <a:xfrm>
          <a:off x="428053" y="2318373"/>
          <a:ext cx="530837" cy="5308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6004F-FA05-4D40-BEC8-FB655DCA2626}">
      <dsp:nvSpPr>
        <dsp:cNvPr id="0" name=""/>
        <dsp:cNvSpPr/>
      </dsp:nvSpPr>
      <dsp:spPr>
        <a:xfrm>
          <a:off x="1347212" y="2126174"/>
          <a:ext cx="2157343" cy="91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Exam prep</a:t>
          </a:r>
        </a:p>
      </dsp:txBody>
      <dsp:txXfrm>
        <a:off x="1347212" y="2126174"/>
        <a:ext cx="2157343" cy="915236"/>
      </dsp:txXfrm>
    </dsp:sp>
    <dsp:sp modelId="{4E097413-E6F9-4127-B5F0-52901FA887BA}">
      <dsp:nvSpPr>
        <dsp:cNvPr id="0" name=""/>
        <dsp:cNvSpPr/>
      </dsp:nvSpPr>
      <dsp:spPr>
        <a:xfrm>
          <a:off x="3880456" y="2126174"/>
          <a:ext cx="915236" cy="9152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517E6-1CE5-440F-ADD2-AEBFB4C04CAA}">
      <dsp:nvSpPr>
        <dsp:cNvPr id="0" name=""/>
        <dsp:cNvSpPr/>
      </dsp:nvSpPr>
      <dsp:spPr>
        <a:xfrm>
          <a:off x="4072656" y="2318373"/>
          <a:ext cx="530837" cy="53083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1B7E0-3A8B-4D35-85D6-844E8F348B13}">
      <dsp:nvSpPr>
        <dsp:cNvPr id="0" name=""/>
        <dsp:cNvSpPr/>
      </dsp:nvSpPr>
      <dsp:spPr>
        <a:xfrm>
          <a:off x="4991815" y="2126174"/>
          <a:ext cx="2157343" cy="91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Reading/Note taking strategies</a:t>
          </a:r>
        </a:p>
      </dsp:txBody>
      <dsp:txXfrm>
        <a:off x="4991815" y="2126174"/>
        <a:ext cx="2157343" cy="915236"/>
      </dsp:txXfrm>
    </dsp:sp>
    <dsp:sp modelId="{46001BA2-7366-4BA7-A59C-9762378BD692}">
      <dsp:nvSpPr>
        <dsp:cNvPr id="0" name=""/>
        <dsp:cNvSpPr/>
      </dsp:nvSpPr>
      <dsp:spPr>
        <a:xfrm>
          <a:off x="7525059" y="2126174"/>
          <a:ext cx="915236" cy="9152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471B3-80E3-44A9-BFF7-A56E0A7DB55F}">
      <dsp:nvSpPr>
        <dsp:cNvPr id="0" name=""/>
        <dsp:cNvSpPr/>
      </dsp:nvSpPr>
      <dsp:spPr>
        <a:xfrm>
          <a:off x="7717258" y="2318373"/>
          <a:ext cx="530837" cy="53083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A1AAB-A47F-4226-8745-6439213101D2}">
      <dsp:nvSpPr>
        <dsp:cNvPr id="0" name=""/>
        <dsp:cNvSpPr/>
      </dsp:nvSpPr>
      <dsp:spPr>
        <a:xfrm>
          <a:off x="8636417" y="2126174"/>
          <a:ext cx="2157343" cy="91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Someone to listen</a:t>
          </a:r>
        </a:p>
      </dsp:txBody>
      <dsp:txXfrm>
        <a:off x="8636417" y="2126174"/>
        <a:ext cx="2157343" cy="915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27E75-EF2C-48D9-AFF6-41C0644B8390}">
      <dsp:nvSpPr>
        <dsp:cNvPr id="0" name=""/>
        <dsp:cNvSpPr/>
      </dsp:nvSpPr>
      <dsp:spPr>
        <a:xfrm>
          <a:off x="215" y="346359"/>
          <a:ext cx="2601301" cy="3121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0" rIns="256951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Faculty and staff aware of how to send students</a:t>
          </a:r>
        </a:p>
      </dsp:txBody>
      <dsp:txXfrm>
        <a:off x="215" y="1594984"/>
        <a:ext cx="2601301" cy="1872937"/>
      </dsp:txXfrm>
    </dsp:sp>
    <dsp:sp modelId="{37507A55-F229-4A12-B9A1-031E95A93C78}">
      <dsp:nvSpPr>
        <dsp:cNvPr id="0" name=""/>
        <dsp:cNvSpPr/>
      </dsp:nvSpPr>
      <dsp:spPr>
        <a:xfrm>
          <a:off x="215" y="346359"/>
          <a:ext cx="2601301" cy="1248624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165100" rIns="256951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01</a:t>
          </a:r>
        </a:p>
      </dsp:txBody>
      <dsp:txXfrm>
        <a:off x="215" y="346359"/>
        <a:ext cx="2601301" cy="1248624"/>
      </dsp:txXfrm>
    </dsp:sp>
    <dsp:sp modelId="{10F0F7C7-1DF6-4443-BAA0-A20F58D539DE}">
      <dsp:nvSpPr>
        <dsp:cNvPr id="0" name=""/>
        <dsp:cNvSpPr/>
      </dsp:nvSpPr>
      <dsp:spPr>
        <a:xfrm>
          <a:off x="2809621" y="346359"/>
          <a:ext cx="2601301" cy="3121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0" rIns="256951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Emails sent to students </a:t>
          </a:r>
        </a:p>
      </dsp:txBody>
      <dsp:txXfrm>
        <a:off x="2809621" y="1594984"/>
        <a:ext cx="2601301" cy="1872937"/>
      </dsp:txXfrm>
    </dsp:sp>
    <dsp:sp modelId="{4E833DF6-B65A-4539-896E-B1AAB7A7477E}">
      <dsp:nvSpPr>
        <dsp:cNvPr id="0" name=""/>
        <dsp:cNvSpPr/>
      </dsp:nvSpPr>
      <dsp:spPr>
        <a:xfrm>
          <a:off x="2809621" y="346359"/>
          <a:ext cx="2601301" cy="1248624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165100" rIns="256951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02</a:t>
          </a:r>
        </a:p>
      </dsp:txBody>
      <dsp:txXfrm>
        <a:off x="2809621" y="346359"/>
        <a:ext cx="2601301" cy="1248624"/>
      </dsp:txXfrm>
    </dsp:sp>
    <dsp:sp modelId="{0F15503E-BAFC-46C4-AEA1-CCDF4E15A1F3}">
      <dsp:nvSpPr>
        <dsp:cNvPr id="0" name=""/>
        <dsp:cNvSpPr/>
      </dsp:nvSpPr>
      <dsp:spPr>
        <a:xfrm>
          <a:off x="5619027" y="346359"/>
          <a:ext cx="2601301" cy="3121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0" rIns="256951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unknown</a:t>
          </a:r>
        </a:p>
      </dsp:txBody>
      <dsp:txXfrm>
        <a:off x="5619027" y="1594984"/>
        <a:ext cx="2601301" cy="1872937"/>
      </dsp:txXfrm>
    </dsp:sp>
    <dsp:sp modelId="{8F2C88D6-121B-4EAD-9BA9-EE039F0C6758}">
      <dsp:nvSpPr>
        <dsp:cNvPr id="0" name=""/>
        <dsp:cNvSpPr/>
      </dsp:nvSpPr>
      <dsp:spPr>
        <a:xfrm>
          <a:off x="5619027" y="346359"/>
          <a:ext cx="2601301" cy="1248624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165100" rIns="256951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03</a:t>
          </a:r>
        </a:p>
      </dsp:txBody>
      <dsp:txXfrm>
        <a:off x="5619027" y="346359"/>
        <a:ext cx="2601301" cy="1248624"/>
      </dsp:txXfrm>
    </dsp:sp>
    <dsp:sp modelId="{8C190A89-E41A-4B3A-BAB9-8E798D4E4F2A}">
      <dsp:nvSpPr>
        <dsp:cNvPr id="0" name=""/>
        <dsp:cNvSpPr/>
      </dsp:nvSpPr>
      <dsp:spPr>
        <a:xfrm>
          <a:off x="8428432" y="346359"/>
          <a:ext cx="2601301" cy="3121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0" rIns="256951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Limited time</a:t>
          </a:r>
        </a:p>
      </dsp:txBody>
      <dsp:txXfrm>
        <a:off x="8428432" y="1594984"/>
        <a:ext cx="2601301" cy="1872937"/>
      </dsp:txXfrm>
    </dsp:sp>
    <dsp:sp modelId="{A7BD90D5-8CE6-47F7-80E6-942B9AF821F8}">
      <dsp:nvSpPr>
        <dsp:cNvPr id="0" name=""/>
        <dsp:cNvSpPr/>
      </dsp:nvSpPr>
      <dsp:spPr>
        <a:xfrm>
          <a:off x="8428432" y="346359"/>
          <a:ext cx="2601301" cy="1248624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165100" rIns="256951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04</a:t>
          </a:r>
        </a:p>
      </dsp:txBody>
      <dsp:txXfrm>
        <a:off x="8428432" y="346359"/>
        <a:ext cx="2601301" cy="1248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3A9FD-56FB-4F10-9402-503500EDFB68}">
      <dsp:nvSpPr>
        <dsp:cNvPr id="0" name=""/>
        <dsp:cNvSpPr/>
      </dsp:nvSpPr>
      <dsp:spPr>
        <a:xfrm>
          <a:off x="1346" y="331818"/>
          <a:ext cx="5251074" cy="31506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Hired a lead Peer Mentor who graduated last year</a:t>
          </a:r>
        </a:p>
      </dsp:txBody>
      <dsp:txXfrm>
        <a:off x="1346" y="331818"/>
        <a:ext cx="5251074" cy="3150644"/>
      </dsp:txXfrm>
    </dsp:sp>
    <dsp:sp modelId="{3DB63956-1BEF-4354-8285-B4DD4CC7A16B}">
      <dsp:nvSpPr>
        <dsp:cNvPr id="0" name=""/>
        <dsp:cNvSpPr/>
      </dsp:nvSpPr>
      <dsp:spPr>
        <a:xfrm>
          <a:off x="5777528" y="331818"/>
          <a:ext cx="5251074" cy="31506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Pilot Peer Mentors with CSS 100</a:t>
          </a:r>
        </a:p>
      </dsp:txBody>
      <dsp:txXfrm>
        <a:off x="5777528" y="331818"/>
        <a:ext cx="5251074" cy="31506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513AC-F646-43AC-BDF9-A26B358DF798}">
      <dsp:nvSpPr>
        <dsp:cNvPr id="0" name=""/>
        <dsp:cNvSpPr/>
      </dsp:nvSpPr>
      <dsp:spPr>
        <a:xfrm>
          <a:off x="136" y="1362287"/>
          <a:ext cx="1653796" cy="19845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8" tIns="0" rIns="16335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Added Options: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Professor/Vice President involvement</a:t>
          </a:r>
        </a:p>
      </dsp:txBody>
      <dsp:txXfrm>
        <a:off x="136" y="2156109"/>
        <a:ext cx="1653796" cy="1190733"/>
      </dsp:txXfrm>
    </dsp:sp>
    <dsp:sp modelId="{229AF4E1-3043-4A18-82C0-4B6AB7FB1328}">
      <dsp:nvSpPr>
        <dsp:cNvPr id="0" name=""/>
        <dsp:cNvSpPr/>
      </dsp:nvSpPr>
      <dsp:spPr>
        <a:xfrm>
          <a:off x="136" y="1362287"/>
          <a:ext cx="1653796" cy="793822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8" tIns="165100" rIns="163358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136" y="1362287"/>
        <a:ext cx="1653796" cy="793822"/>
      </dsp:txXfrm>
    </dsp:sp>
    <dsp:sp modelId="{B4AA302D-F966-4F38-9D90-FCCB889CF01C}">
      <dsp:nvSpPr>
        <dsp:cNvPr id="0" name=""/>
        <dsp:cNvSpPr/>
      </dsp:nvSpPr>
      <dsp:spPr>
        <a:xfrm>
          <a:off x="1786236" y="1362287"/>
          <a:ext cx="1653796" cy="19845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8" tIns="0" rIns="16335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Bi-Weekly Check-in emails</a:t>
          </a:r>
        </a:p>
      </dsp:txBody>
      <dsp:txXfrm>
        <a:off x="1786236" y="2156109"/>
        <a:ext cx="1653796" cy="1190733"/>
      </dsp:txXfrm>
    </dsp:sp>
    <dsp:sp modelId="{45204F5D-B0AC-429F-857E-6EEDB97FDBAD}">
      <dsp:nvSpPr>
        <dsp:cNvPr id="0" name=""/>
        <dsp:cNvSpPr/>
      </dsp:nvSpPr>
      <dsp:spPr>
        <a:xfrm>
          <a:off x="1786236" y="1362287"/>
          <a:ext cx="1653796" cy="793822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8" tIns="165100" rIns="163358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01</a:t>
          </a:r>
        </a:p>
      </dsp:txBody>
      <dsp:txXfrm>
        <a:off x="1786236" y="1362287"/>
        <a:ext cx="1653796" cy="793822"/>
      </dsp:txXfrm>
    </dsp:sp>
    <dsp:sp modelId="{6E3CC928-B515-405B-8116-C025389F9B15}">
      <dsp:nvSpPr>
        <dsp:cNvPr id="0" name=""/>
        <dsp:cNvSpPr/>
      </dsp:nvSpPr>
      <dsp:spPr>
        <a:xfrm>
          <a:off x="3572336" y="1362287"/>
          <a:ext cx="1653796" cy="19845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8" tIns="0" rIns="16335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One on one meetings when student is available</a:t>
          </a:r>
        </a:p>
      </dsp:txBody>
      <dsp:txXfrm>
        <a:off x="3572336" y="2156109"/>
        <a:ext cx="1653796" cy="1190733"/>
      </dsp:txXfrm>
    </dsp:sp>
    <dsp:sp modelId="{7F5F1114-247B-4F9A-B9AA-2E34DD0EBAB0}">
      <dsp:nvSpPr>
        <dsp:cNvPr id="0" name=""/>
        <dsp:cNvSpPr/>
      </dsp:nvSpPr>
      <dsp:spPr>
        <a:xfrm>
          <a:off x="3572336" y="1362287"/>
          <a:ext cx="1653796" cy="793822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8" tIns="165100" rIns="163358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02</a:t>
          </a:r>
        </a:p>
      </dsp:txBody>
      <dsp:txXfrm>
        <a:off x="3572336" y="1362287"/>
        <a:ext cx="1653796" cy="793822"/>
      </dsp:txXfrm>
    </dsp:sp>
    <dsp:sp modelId="{E3A52867-416B-4280-9934-14B807CA9F1E}">
      <dsp:nvSpPr>
        <dsp:cNvPr id="0" name=""/>
        <dsp:cNvSpPr/>
      </dsp:nvSpPr>
      <dsp:spPr>
        <a:xfrm>
          <a:off x="5358436" y="1362287"/>
          <a:ext cx="1653796" cy="19845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8" tIns="0" rIns="16335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Video/Phone calls</a:t>
          </a:r>
        </a:p>
      </dsp:txBody>
      <dsp:txXfrm>
        <a:off x="5358436" y="2156109"/>
        <a:ext cx="1653796" cy="1190733"/>
      </dsp:txXfrm>
    </dsp:sp>
    <dsp:sp modelId="{545EA9C9-DD44-42D6-9B72-FC82E709AEAE}">
      <dsp:nvSpPr>
        <dsp:cNvPr id="0" name=""/>
        <dsp:cNvSpPr/>
      </dsp:nvSpPr>
      <dsp:spPr>
        <a:xfrm>
          <a:off x="5358436" y="1362287"/>
          <a:ext cx="1653796" cy="793822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8" tIns="165100" rIns="163358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03</a:t>
          </a:r>
        </a:p>
      </dsp:txBody>
      <dsp:txXfrm>
        <a:off x="5358436" y="1362287"/>
        <a:ext cx="1653796" cy="7938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674AE-FA18-4E19-B843-E7C27EA9B33C}">
      <dsp:nvSpPr>
        <dsp:cNvPr id="0" name=""/>
        <dsp:cNvSpPr/>
      </dsp:nvSpPr>
      <dsp:spPr>
        <a:xfrm>
          <a:off x="686307" y="152242"/>
          <a:ext cx="1990125" cy="19901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64042-567E-4CFF-9448-C1846E469F1C}">
      <dsp:nvSpPr>
        <dsp:cNvPr id="0" name=""/>
        <dsp:cNvSpPr/>
      </dsp:nvSpPr>
      <dsp:spPr>
        <a:xfrm>
          <a:off x="1110432" y="576367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B3A45-4F33-48BF-A10E-294091F3A791}">
      <dsp:nvSpPr>
        <dsp:cNvPr id="0" name=""/>
        <dsp:cNvSpPr/>
      </dsp:nvSpPr>
      <dsp:spPr>
        <a:xfrm>
          <a:off x="50119" y="2762243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First Week of Class:</a:t>
          </a:r>
        </a:p>
      </dsp:txBody>
      <dsp:txXfrm>
        <a:off x="50119" y="2762243"/>
        <a:ext cx="3262500" cy="720000"/>
      </dsp:txXfrm>
    </dsp:sp>
    <dsp:sp modelId="{D559D5DF-0F9A-46A3-8190-BA155463194F}">
      <dsp:nvSpPr>
        <dsp:cNvPr id="0" name=""/>
        <dsp:cNvSpPr/>
      </dsp:nvSpPr>
      <dsp:spPr>
        <a:xfrm>
          <a:off x="4519745" y="152242"/>
          <a:ext cx="1990125" cy="19901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57367E-E7BE-4805-9D3E-85B8C0BC0F76}">
      <dsp:nvSpPr>
        <dsp:cNvPr id="0" name=""/>
        <dsp:cNvSpPr/>
      </dsp:nvSpPr>
      <dsp:spPr>
        <a:xfrm>
          <a:off x="4943870" y="576367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1C8F5-29EC-4C30-B0E4-55E2036D3009}">
      <dsp:nvSpPr>
        <dsp:cNvPr id="0" name=""/>
        <dsp:cNvSpPr/>
      </dsp:nvSpPr>
      <dsp:spPr>
        <a:xfrm>
          <a:off x="3883557" y="2762243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Help new students struggling with logging into their accounts</a:t>
          </a:r>
        </a:p>
      </dsp:txBody>
      <dsp:txXfrm>
        <a:off x="3883557" y="2762243"/>
        <a:ext cx="3262500" cy="720000"/>
      </dsp:txXfrm>
    </dsp:sp>
    <dsp:sp modelId="{01691F5A-E081-481A-9B28-1DA701655B1B}">
      <dsp:nvSpPr>
        <dsp:cNvPr id="0" name=""/>
        <dsp:cNvSpPr/>
      </dsp:nvSpPr>
      <dsp:spPr>
        <a:xfrm>
          <a:off x="8353182" y="152242"/>
          <a:ext cx="1990125" cy="19901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61EDA-B088-4FF4-B151-4681E11CF4A2}">
      <dsp:nvSpPr>
        <dsp:cNvPr id="0" name=""/>
        <dsp:cNvSpPr/>
      </dsp:nvSpPr>
      <dsp:spPr>
        <a:xfrm>
          <a:off x="8777307" y="576367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7A065-0875-4AB5-8CEF-2C38434878CC}">
      <dsp:nvSpPr>
        <dsp:cNvPr id="0" name=""/>
        <dsp:cNvSpPr/>
      </dsp:nvSpPr>
      <dsp:spPr>
        <a:xfrm>
          <a:off x="7716995" y="2762243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Assist understanding Canvas</a:t>
          </a:r>
        </a:p>
      </dsp:txBody>
      <dsp:txXfrm>
        <a:off x="7716995" y="2762243"/>
        <a:ext cx="326250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61D9C-1D89-4A14-848F-071D3023E06C}">
      <dsp:nvSpPr>
        <dsp:cNvPr id="0" name=""/>
        <dsp:cNvSpPr/>
      </dsp:nvSpPr>
      <dsp:spPr>
        <a:xfrm>
          <a:off x="0" y="0"/>
          <a:ext cx="9375457" cy="17164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7 Students requested mentoring </a:t>
          </a:r>
        </a:p>
      </dsp:txBody>
      <dsp:txXfrm>
        <a:off x="50272" y="50272"/>
        <a:ext cx="7601397" cy="1615882"/>
      </dsp:txXfrm>
    </dsp:sp>
    <dsp:sp modelId="{5D785C6B-86B1-439D-B97D-B86854922040}">
      <dsp:nvSpPr>
        <dsp:cNvPr id="0" name=""/>
        <dsp:cNvSpPr/>
      </dsp:nvSpPr>
      <dsp:spPr>
        <a:xfrm>
          <a:off x="1654492" y="2097854"/>
          <a:ext cx="9375457" cy="1716426"/>
        </a:xfrm>
        <a:prstGeom prst="roundRect">
          <a:avLst>
            <a:gd name="adj" fmla="val 10000"/>
          </a:avLst>
        </a:prstGeom>
        <a:solidFill>
          <a:schemeClr val="accent2">
            <a:hueOff val="1504816"/>
            <a:satOff val="18326"/>
            <a:lumOff val="451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 or 4 students regularly stop by during open hours and the others requested email contact.</a:t>
          </a:r>
        </a:p>
      </dsp:txBody>
      <dsp:txXfrm>
        <a:off x="1704764" y="2148126"/>
        <a:ext cx="6504743" cy="1615882"/>
      </dsp:txXfrm>
    </dsp:sp>
    <dsp:sp modelId="{CA4EEF4A-8591-4903-B4D8-7E6D1EE2028E}">
      <dsp:nvSpPr>
        <dsp:cNvPr id="0" name=""/>
        <dsp:cNvSpPr/>
      </dsp:nvSpPr>
      <dsp:spPr>
        <a:xfrm>
          <a:off x="8259780" y="1349301"/>
          <a:ext cx="1115677" cy="111567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10807" y="1349301"/>
        <a:ext cx="613623" cy="839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EE2DD9-4586-4969-AF27-0D79E5C4423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E944933-CB5E-4BCC-AD8B-1E1CFF5B0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7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44933-CB5E-4BCC-AD8B-1E1CFF5B0E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9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44933-CB5E-4BCC-AD8B-1E1CFF5B0E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68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44933-CB5E-4BCC-AD8B-1E1CFF5B0E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44933-CB5E-4BCC-AD8B-1E1CFF5B0E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2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44933-CB5E-4BCC-AD8B-1E1CFF5B0ED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0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0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13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9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7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6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3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99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3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0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8/16/2024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683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kYCksU7nQS18sz6wTrBB-u1rfXU4vzcV/view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allup.com/education/509231/college-students-experience-high-levels-worry-stress.aspx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o3iYBApUasQaiZH68" TargetMode="External"/><Relationship Id="rId2" Type="http://schemas.openxmlformats.org/officeDocument/2006/relationships/hyperlink" Target="https://forms.gle/yyqpGPvQ7FTEAG9g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ms.gle/UQPLyQ1PVTpzRt2BA" TargetMode="External"/><Relationship Id="rId5" Type="http://schemas.openxmlformats.org/officeDocument/2006/relationships/hyperlink" Target="https://forms.gle/xoXbBSKnoPYj1uC9A" TargetMode="External"/><Relationship Id="rId4" Type="http://schemas.openxmlformats.org/officeDocument/2006/relationships/hyperlink" Target="https://forms.gle/ZFFm3m89CywWnkCh6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blue and white swirl&#10;&#10;Description automatically generated">
            <a:extLst>
              <a:ext uri="{FF2B5EF4-FFF2-40B4-BE49-F238E27FC236}">
                <a16:creationId xmlns:a16="http://schemas.microsoft.com/office/drawing/2014/main" id="{868DB24A-B589-42FE-68A3-606E7B1B3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0" y="0"/>
            <a:ext cx="12191980" cy="6857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73EF7-83B8-9A54-B4A3-1AD68C02D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1" y="1419225"/>
            <a:ext cx="4884890" cy="23951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>
                    <a:alpha val="75000"/>
                  </a:srgbClr>
                </a:solidFill>
              </a:rPr>
              <a:t>Grow your own Peer Mentoring/support Program</a:t>
            </a:r>
            <a:br>
              <a:rPr lang="en-US" sz="4000" dirty="0">
                <a:solidFill>
                  <a:srgbClr val="FFFFFF">
                    <a:alpha val="75000"/>
                  </a:srgbClr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A2CF42-3D6D-4551-19A4-1FFAF4701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126" y="3824577"/>
            <a:ext cx="4320228" cy="2432226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1800" dirty="0">
              <a:solidFill>
                <a:srgbClr val="FFFFFF">
                  <a:alpha val="75000"/>
                </a:srgbClr>
              </a:solidFill>
            </a:endParaRPr>
          </a:p>
          <a:p>
            <a:pPr algn="r"/>
            <a:endParaRPr lang="en-US" sz="1800" dirty="0">
              <a:solidFill>
                <a:srgbClr val="FFFFFF">
                  <a:alpha val="75000"/>
                </a:srgbClr>
              </a:solidFill>
            </a:endParaRPr>
          </a:p>
          <a:p>
            <a:endParaRPr lang="en-US" sz="1800" dirty="0">
              <a:solidFill>
                <a:srgbClr val="FFFFFF">
                  <a:alpha val="75000"/>
                </a:srgbClr>
              </a:solidFill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>
                  <a:alpha val="75000"/>
                </a:srgbClr>
              </a:solidFill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Sauk Valley Community College Peer Mentor Program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FFFF">
                    <a:alpha val="75000"/>
                  </a:srgbClr>
                </a:solidFill>
              </a:rPr>
              <a:t>Jennifer Hooker LCPC, LMFT</a:t>
            </a:r>
          </a:p>
        </p:txBody>
      </p:sp>
    </p:spTree>
    <p:extLst>
      <p:ext uri="{BB962C8B-B14F-4D97-AF65-F5344CB8AC3E}">
        <p14:creationId xmlns:p14="http://schemas.microsoft.com/office/powerpoint/2010/main" val="1487914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1891-0D87-5478-E618-F03170F7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unknown of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64A36-9FBA-DA00-F4EE-B48895039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Trauma during covid and after</a:t>
            </a:r>
          </a:p>
          <a:p>
            <a:r>
              <a:rPr lang="en-US" sz="2000" dirty="0"/>
              <a:t>DCFS significant decrease in hotline calls</a:t>
            </a:r>
          </a:p>
          <a:p>
            <a:r>
              <a:rPr lang="en-US" sz="2000" dirty="0"/>
              <a:t>Are we thinking about it?</a:t>
            </a:r>
          </a:p>
        </p:txBody>
      </p:sp>
    </p:spTree>
    <p:extLst>
      <p:ext uri="{BB962C8B-B14F-4D97-AF65-F5344CB8AC3E}">
        <p14:creationId xmlns:p14="http://schemas.microsoft.com/office/powerpoint/2010/main" val="36748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EBD99-47EF-036A-4317-F4850F36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Summer/Fall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7A26AC-75ED-A879-8F7F-2CC0DCCE7A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6839293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0626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C83D-E318-CFEA-883F-5C5EE449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6E721FE-C8CC-2B77-6B59-58695ACFFF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340864"/>
          <a:ext cx="11029615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9621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07958-3EC8-1139-C7DF-3B809F7E8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I recruited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88C90-14AB-FFD8-84E9-84B2D3096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Sauk Scholars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Students stopping by for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1C8ED-651A-A265-4F37-1CBA180D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1" r="4274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18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C427EA3-1645-4B27-A5C2-55E8E24C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5CDBF6-7B87-4A58-92CA-E887CA36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FF2B2E-1CF1-403F-BB44-3F9C3E7F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8B4D3C-0DE0-43B9-B032-32B536B9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1C6CCF-1EDC-E971-0E96-5CBF83D79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849" y="1208531"/>
            <a:ext cx="4997434" cy="47350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BFFC0-4751-633A-B972-D0FBA263C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First training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3 Mentors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5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04C80-B1F8-21EC-D467-7A16108C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</a:t>
            </a:r>
            <a:r>
              <a:rPr lang="en-US" dirty="0"/>
              <a:t> 21/Great start!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B24E7-7651-D4D9-92BE-17D70E499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We marketed ourselves to staff faculty and students</a:t>
            </a:r>
          </a:p>
          <a:p>
            <a:r>
              <a:rPr lang="en-US" sz="2800" dirty="0"/>
              <a:t>Started off strong:</a:t>
            </a:r>
          </a:p>
          <a:p>
            <a:r>
              <a:rPr lang="en-US" sz="2800" dirty="0"/>
              <a:t>3 staff referrals </a:t>
            </a:r>
          </a:p>
          <a:p>
            <a:r>
              <a:rPr lang="en-US" sz="2800" dirty="0"/>
              <a:t>6 student self-referrals</a:t>
            </a:r>
          </a:p>
          <a:p>
            <a:r>
              <a:rPr lang="en-US" sz="2800" dirty="0"/>
              <a:t>I provided weekly supervision /brainstorm ideas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27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1DDF-406F-0612-9E9B-C5056F71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Fall/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No Requests/What was the problem?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FD37CB-701E-C5BF-6266-3F4539B835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404547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3228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CEE90-0A67-DE80-5BEC-2408CBD9F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3"/>
            <a:ext cx="3259016" cy="13152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Change needed Fall 2022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BF2D5-140F-1ECB-B688-C10EBFD37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185639"/>
            <a:ext cx="3123783" cy="4022328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Developed Monthly Open Houses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Outreached personally to professors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Professors give extra credit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Posted flyers everywhere-students do not read email!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Increased signs pointing the way to our room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F8933BA6-4957-AFCD-3B17-2BAF20793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9" r="12767" b="2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19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C0CAE-41D2-CDAD-EB1B-59E7C8C7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 sz="3700"/>
              <a:t>Our Journey Continued</a:t>
            </a:r>
          </a:p>
        </p:txBody>
      </p:sp>
      <p:pic>
        <p:nvPicPr>
          <p:cNvPr id="5" name="Picture 4" descr="White puppy on the street">
            <a:extLst>
              <a:ext uri="{FF2B5EF4-FFF2-40B4-BE49-F238E27FC236}">
                <a16:creationId xmlns:a16="http://schemas.microsoft.com/office/drawing/2014/main" id="{7AF8367E-98A3-1D18-2254-26D1358B8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0" r="10694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F2466-9FE0-F727-3F2C-F56396733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/>
          </a:bodyPr>
          <a:lstStyle/>
          <a:p>
            <a:r>
              <a:rPr lang="en-US" dirty="0"/>
              <a:t>Open House Examples: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i="1" u="none" strike="noStrike" dirty="0">
                <a:effectLst/>
                <a:latin typeface="Arial" panose="020B0604020202020204" pitchFamily="34" charset="0"/>
              </a:rPr>
              <a:t>SPRING 2023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February 21: Popcorn and movie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March 21: Pizza Party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April: Intro to Biology Study Group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April 20: Brinkley dog therapy</a:t>
            </a:r>
            <a:endParaRPr lang="en-US" b="0" dirty="0"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Excellent turnout, but no self referrals or students stopping by for open hours or requesting meetings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22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0659-2E58-A681-4E2D-682FDD52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Open 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3A87-97FE-332A-8307-D4018F295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A73D9-2CC4-40FD-4B6D-115F6C419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220" y="1890694"/>
            <a:ext cx="3362059" cy="4861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284E1-4B87-D543-8298-6A9C48624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30" y="1727208"/>
            <a:ext cx="3804028" cy="4861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64ECC-94E5-9E68-DCEC-2325F029C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344" y="1799491"/>
            <a:ext cx="37719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9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804B87CD-9094-51E9-1474-AC858348A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6" b="26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84999-8F5C-2426-FBC7-D28532A8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Introduction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What connects me to Sauk</a:t>
            </a:r>
          </a:p>
        </p:txBody>
      </p:sp>
    </p:spTree>
    <p:extLst>
      <p:ext uri="{BB962C8B-B14F-4D97-AF65-F5344CB8AC3E}">
        <p14:creationId xmlns:p14="http://schemas.microsoft.com/office/powerpoint/2010/main" val="985824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9317-5995-29FD-57D3-505FC227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F7D8CD41-08C8-CFC0-E98F-8CC3F333B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2372" y="2499053"/>
            <a:ext cx="3405393" cy="34053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7E4AC-A33C-C040-83F3-3A5711323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en-US" sz="1800" dirty="0"/>
              <a:t>Changed Training to add MHFA </a:t>
            </a:r>
          </a:p>
          <a:p>
            <a:r>
              <a:rPr lang="en-US" sz="1800" dirty="0"/>
              <a:t>M2 Peer Mentoring is ongoing education</a:t>
            </a:r>
          </a:p>
        </p:txBody>
      </p:sp>
    </p:spTree>
    <p:extLst>
      <p:ext uri="{BB962C8B-B14F-4D97-AF65-F5344CB8AC3E}">
        <p14:creationId xmlns:p14="http://schemas.microsoft.com/office/powerpoint/2010/main" val="1848897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CDA9-A857-492A-6D84-872CF56C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Fall 23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E5216B-E339-85D8-3EF2-50F5A8D026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917553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2946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Rectangle 105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63" name="Rectangle 1062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1057" name="Rectangle 1056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B148CC-5208-ECDA-1304-F768BA2E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Fall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420E2-FE69-5906-4941-4F3C7F325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5145513"/>
            <a:ext cx="3412067" cy="738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Piloted College Success Skills with Mandy Aldridge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44D8F-4145-3D8F-669B-0652B0CFD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800" y="1005840"/>
            <a:ext cx="7535083" cy="41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26600-758C-C929-7295-069E1C77B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100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7E136-9099-C411-09A4-06F7B1568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Mentors emailed students every 2 weeks</a:t>
            </a:r>
          </a:p>
          <a:p>
            <a:r>
              <a:rPr lang="en-US" sz="2000" dirty="0"/>
              <a:t>Points assigned by professor/excel spreadsheet mentors documented</a:t>
            </a:r>
          </a:p>
          <a:p>
            <a:r>
              <a:rPr lang="en-US" sz="2000" dirty="0"/>
              <a:t>Emails from mentors related to material learning and sharing their own experiences</a:t>
            </a:r>
          </a:p>
          <a:p>
            <a:r>
              <a:rPr lang="en-US" sz="2000" dirty="0"/>
              <a:t>Students had to respond to email prompts on topics to improve insight and success</a:t>
            </a:r>
          </a:p>
          <a:p>
            <a:r>
              <a:rPr lang="en-US" sz="2000" dirty="0"/>
              <a:t>Students often responded more than required with their assigned mentor</a:t>
            </a:r>
          </a:p>
        </p:txBody>
      </p:sp>
    </p:spTree>
    <p:extLst>
      <p:ext uri="{BB962C8B-B14F-4D97-AF65-F5344CB8AC3E}">
        <p14:creationId xmlns:p14="http://schemas.microsoft.com/office/powerpoint/2010/main" val="204579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B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orms response chart. Question title: How comfortable did you feel communicating with your assigned mentor?. Number of responses: 16 responses.">
            <a:extLst>
              <a:ext uri="{FF2B5EF4-FFF2-40B4-BE49-F238E27FC236}">
                <a16:creationId xmlns:a16="http://schemas.microsoft.com/office/drawing/2014/main" id="{9D3E4391-E08B-ED01-3763-C1B22F5DD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957" y="839046"/>
            <a:ext cx="10905066" cy="517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5F97C7-0A7D-6841-B746-A36C9EBE3C7C}"/>
              </a:ext>
            </a:extLst>
          </p:cNvPr>
          <p:cNvSpPr txBox="1"/>
          <p:nvPr/>
        </p:nvSpPr>
        <p:spPr>
          <a:xfrm>
            <a:off x="477012" y="2282281"/>
            <a:ext cx="10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 of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5C33D-663A-305B-C82C-B5B38EE88BEA}"/>
              </a:ext>
            </a:extLst>
          </p:cNvPr>
          <p:cNvSpPr txBox="1"/>
          <p:nvPr/>
        </p:nvSpPr>
        <p:spPr>
          <a:xfrm>
            <a:off x="5060701" y="5434361"/>
            <a:ext cx="5768898" cy="380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200" dirty="0"/>
              <a:t>Level of Comfort with Mentor</a:t>
            </a:r>
          </a:p>
        </p:txBody>
      </p:sp>
    </p:spTree>
    <p:extLst>
      <p:ext uri="{BB962C8B-B14F-4D97-AF65-F5344CB8AC3E}">
        <p14:creationId xmlns:p14="http://schemas.microsoft.com/office/powerpoint/2010/main" val="2299808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B9EC6EB-20B4-47D9-B377-8AB3F9EDF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B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Forms response chart. Question title: What skill(s) would be most beneficial for you to talk/hear more about?. Number of responses: 16 responses.">
            <a:extLst>
              <a:ext uri="{FF2B5EF4-FFF2-40B4-BE49-F238E27FC236}">
                <a16:creationId xmlns:a16="http://schemas.microsoft.com/office/drawing/2014/main" id="{6DB2D441-1365-2A0E-112F-E56AE3BB81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0" b="-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Rectangle 4110">
            <a:extLst>
              <a:ext uri="{FF2B5EF4-FFF2-40B4-BE49-F238E27FC236}">
                <a16:creationId xmlns:a16="http://schemas.microsoft.com/office/drawing/2014/main" id="{A1D6CD10-98FC-4295-B0E3-77908B8E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42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B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orms response chart. Question title: Did you ever set up a 1-on-1 meeting with your peer mentor?. Number of responses: 16 responses.">
            <a:extLst>
              <a:ext uri="{FF2B5EF4-FFF2-40B4-BE49-F238E27FC236}">
                <a16:creationId xmlns:a16="http://schemas.microsoft.com/office/drawing/2014/main" id="{CE7A842C-FFF5-CD3E-7517-FE28B3863B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138937"/>
            <a:ext cx="10905066" cy="45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DC75B8-0551-9514-CCFE-268654B7D0EE}"/>
              </a:ext>
            </a:extLst>
          </p:cNvPr>
          <p:cNvSpPr txBox="1"/>
          <p:nvPr/>
        </p:nvSpPr>
        <p:spPr>
          <a:xfrm>
            <a:off x="4884234" y="3917795"/>
            <a:ext cx="594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6.3%</a:t>
            </a:r>
          </a:p>
        </p:txBody>
      </p:sp>
    </p:spTree>
    <p:extLst>
      <p:ext uri="{BB962C8B-B14F-4D97-AF65-F5344CB8AC3E}">
        <p14:creationId xmlns:p14="http://schemas.microsoft.com/office/powerpoint/2010/main" val="1547456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B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orms response chart. Question title: How can the Peer Mentors better assist you for the rest of this semester?. Number of responses: 16 responses.">
            <a:extLst>
              <a:ext uri="{FF2B5EF4-FFF2-40B4-BE49-F238E27FC236}">
                <a16:creationId xmlns:a16="http://schemas.microsoft.com/office/drawing/2014/main" id="{F38FA692-8F77-8DD2-71F0-F3B31F63C9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839046"/>
            <a:ext cx="10905066" cy="517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358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A9E07-97F5-D761-298B-9CB2F9AB6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sz="3100" dirty="0"/>
              <a:t>Based on Requests from Questionnaire Plan for Spring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6984E8D-7B1C-03E2-9E37-FE3202D70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991640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3941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85F5-D4F9-F461-72C5-CAE3AA9A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Initiatives Spring 24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865610E-EF12-37B7-D1B4-36DE95233A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344362"/>
              </p:ext>
            </p:extLst>
          </p:nvPr>
        </p:nvGraphicFramePr>
        <p:xfrm>
          <a:off x="581192" y="2340864"/>
          <a:ext cx="11029615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2670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804B87CD-9094-51E9-1474-AC858348A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6" b="2675"/>
          <a:stretch/>
        </p:blipFill>
        <p:spPr>
          <a:xfrm>
            <a:off x="31468" y="11140"/>
            <a:ext cx="12191980" cy="6857990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84999-8F5C-2426-FBC7-D28532A8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9780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Introduction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Learning Objectives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257E56-3A3F-41E7-A1FD-FA6BD068D1BE}"/>
              </a:ext>
            </a:extLst>
          </p:cNvPr>
          <p:cNvSpPr/>
          <p:nvPr/>
        </p:nvSpPr>
        <p:spPr>
          <a:xfrm>
            <a:off x="3657600" y="215686"/>
            <a:ext cx="8565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Learning Objective 1</a:t>
            </a:r>
            <a:r>
              <a:rPr lang="en-US" sz="2400" dirty="0"/>
              <a:t>: participants will be able to explain the importance of having a peer mentoring/support program on their campus.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7044A-576B-4112-B625-873D391134C6}"/>
              </a:ext>
            </a:extLst>
          </p:cNvPr>
          <p:cNvSpPr/>
          <p:nvPr/>
        </p:nvSpPr>
        <p:spPr>
          <a:xfrm>
            <a:off x="3594684" y="2745819"/>
            <a:ext cx="8565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Learning Objective 2</a:t>
            </a:r>
            <a:r>
              <a:rPr lang="en-US" sz="2400" dirty="0"/>
              <a:t>: participants will be able to identify at least three ways to measure success of a "Grow Your Own Peer Mentoring/Support Program."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2FAF1A-EEB9-4B52-AF0E-9DA837E88B09}"/>
              </a:ext>
            </a:extLst>
          </p:cNvPr>
          <p:cNvSpPr/>
          <p:nvPr/>
        </p:nvSpPr>
        <p:spPr>
          <a:xfrm>
            <a:off x="3594684" y="5287818"/>
            <a:ext cx="8565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Learning Objective 3</a:t>
            </a:r>
            <a:r>
              <a:rPr lang="en-US" sz="2400" dirty="0"/>
              <a:t>: participants will be able to explain at least three barriers to implementing their own peer mentoring/support program on their campus.</a:t>
            </a:r>
          </a:p>
        </p:txBody>
      </p:sp>
    </p:spTree>
    <p:extLst>
      <p:ext uri="{BB962C8B-B14F-4D97-AF65-F5344CB8AC3E}">
        <p14:creationId xmlns:p14="http://schemas.microsoft.com/office/powerpoint/2010/main" val="3598616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0E0E-F0AE-478A-4A0F-4060ECCD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09A8BD-0D71-87FE-34D5-9D49A9D5F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862" y="2341563"/>
            <a:ext cx="5182275" cy="3633787"/>
          </a:xfrm>
        </p:spPr>
      </p:pic>
    </p:spTree>
    <p:extLst>
      <p:ext uri="{BB962C8B-B14F-4D97-AF65-F5344CB8AC3E}">
        <p14:creationId xmlns:p14="http://schemas.microsoft.com/office/powerpoint/2010/main" val="3651288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B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note with black text and red text on it&#10;&#10;Description automatically generated">
            <a:extLst>
              <a:ext uri="{FF2B5EF4-FFF2-40B4-BE49-F238E27FC236}">
                <a16:creationId xmlns:a16="http://schemas.microsoft.com/office/drawing/2014/main" id="{EC3C6078-A8BF-C009-1E41-615B0F6FE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8048" y="643467"/>
            <a:ext cx="565590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70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AAB851-B2AA-57FB-7D2D-7DC48862A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74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2C49-42D7-678B-D45F-0450A916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/>
              <a:t>Success!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464F58FE-BEE7-9361-4026-A5857453ED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937171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6809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3DBDC-3570-B710-1F2F-B3809A2C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/>
              <a:t>Goals for Fall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CA679-3546-4E14-8FB8-F57168C3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16E90-7C64-4C04-A50A-B866A1A9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E4DD59-5AA2-46C6-B6A8-9B4C62D1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CE81C-67DC-489E-BFFB-877C8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ople working on ideas">
            <a:extLst>
              <a:ext uri="{FF2B5EF4-FFF2-40B4-BE49-F238E27FC236}">
                <a16:creationId xmlns:a16="http://schemas.microsoft.com/office/drawing/2014/main" id="{A477CACD-5677-21EE-BD93-06980A2E5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r="9153" b="2"/>
          <a:stretch/>
        </p:blipFill>
        <p:spPr>
          <a:xfrm>
            <a:off x="611392" y="2347105"/>
            <a:ext cx="5074920" cy="37124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CEE09-8819-D1AF-EE12-A3A372CE0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830" y="1254466"/>
            <a:ext cx="5269977" cy="5335260"/>
          </a:xfrm>
        </p:spPr>
        <p:txBody>
          <a:bodyPr>
            <a:normAutofit/>
          </a:bodyPr>
          <a:lstStyle/>
          <a:p>
            <a:r>
              <a:rPr lang="en-US" sz="2000" dirty="0"/>
              <a:t>Continue awareness of who we are and offer help during stressful times of the semester</a:t>
            </a:r>
          </a:p>
          <a:p>
            <a:r>
              <a:rPr lang="en-US" sz="2000" dirty="0"/>
              <a:t>Develop a consistent curriculum for future mentors to use with mentees</a:t>
            </a:r>
          </a:p>
          <a:p>
            <a:r>
              <a:rPr lang="en-US" sz="2000" dirty="0"/>
              <a:t>Study groups with professor input</a:t>
            </a:r>
          </a:p>
          <a:p>
            <a:r>
              <a:rPr lang="en-US" sz="2000" dirty="0"/>
              <a:t>Monthly open houses</a:t>
            </a:r>
          </a:p>
          <a:p>
            <a:r>
              <a:rPr lang="en-US" sz="2000" dirty="0"/>
              <a:t>Redesign our space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F7FC0-58C3-01A6-3DF5-E8E07708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SVCC Peer Mentor Logo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BF2F68-69CB-62C6-5829-35BDFED06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60B22A-512C-C123-373F-86471B75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61" y="936141"/>
            <a:ext cx="4931042" cy="49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04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52DF-97ED-279C-668A-1B48BCF2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/>
              <a:t>Integration into FYE Pilot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4CA679-3546-4E14-8FB8-F57168C3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D16E90-7C64-4C04-A50A-B866A1A9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E4DD59-5AA2-46C6-B6A8-9B4C62D1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0CE81C-67DC-489E-BFFB-877C8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round a table with a white sheet of paper&#10;&#10;Description automatically generated">
            <a:extLst>
              <a:ext uri="{FF2B5EF4-FFF2-40B4-BE49-F238E27FC236}">
                <a16:creationId xmlns:a16="http://schemas.microsoft.com/office/drawing/2014/main" id="{07FF9408-3B56-8F9F-E2A4-73794D71A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3" r="9254" b="1"/>
          <a:stretch/>
        </p:blipFill>
        <p:spPr>
          <a:xfrm>
            <a:off x="611392" y="2347105"/>
            <a:ext cx="5074920" cy="37124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78AAA-2288-237B-54B1-021B81FB8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321" y="2180496"/>
            <a:ext cx="5269977" cy="4707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1300" dirty="0"/>
          </a:p>
          <a:p>
            <a:pPr>
              <a:lnSpc>
                <a:spcPct val="110000"/>
              </a:lnSpc>
            </a:pPr>
            <a:r>
              <a:rPr lang="en-US" sz="1800" dirty="0"/>
              <a:t>Students receive extra credit points from FYE instructor if they “opt in or opt out” of peer mentoring 2X’s during the semester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Align with course material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Pre-planned email topics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Email 1 (Week of September 3)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          Mentors share their own experiences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          of being a new student and give helpful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           tips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	</a:t>
            </a:r>
            <a:endParaRPr lang="en-US" sz="1300" dirty="0"/>
          </a:p>
          <a:p>
            <a:pPr>
              <a:lnSpc>
                <a:spcPct val="110000"/>
              </a:lnSpc>
            </a:pPr>
            <a:endParaRPr lang="en-US" sz="1300" dirty="0"/>
          </a:p>
          <a:p>
            <a:pPr>
              <a:lnSpc>
                <a:spcPct val="11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472006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46C33-7B1D-698F-6311-E4C5AD1D0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Examples Continued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E8FC0-34A8-3FB5-5817-C2155E3F4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398049"/>
            <a:ext cx="6309003" cy="500275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u="sng" dirty="0">
                <a:solidFill>
                  <a:schemeClr val="tx2"/>
                </a:solidFill>
              </a:rPr>
              <a:t>Email 3 (Week of September 30)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2"/>
                </a:solidFill>
              </a:rPr>
              <a:t>Study tips and tricks VIDEO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2"/>
                </a:solidFill>
              </a:rPr>
              <a:t>Writing, reading, making </a:t>
            </a:r>
            <a:r>
              <a:rPr lang="en-US" sz="1800" dirty="0" err="1">
                <a:solidFill>
                  <a:schemeClr val="tx2"/>
                </a:solidFill>
              </a:rPr>
              <a:t>quizlets</a:t>
            </a:r>
            <a:r>
              <a:rPr lang="en-US" sz="1800" dirty="0">
                <a:solidFill>
                  <a:schemeClr val="tx2"/>
                </a:solidFill>
              </a:rPr>
              <a:t>, flash cards, create a study group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u="sng" dirty="0">
                <a:solidFill>
                  <a:schemeClr val="tx2"/>
                </a:solidFill>
              </a:rPr>
              <a:t>Email 4 (Week of October 14)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2"/>
                </a:solidFill>
              </a:rPr>
              <a:t>Good luck on midterms Stress Management 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2"/>
                </a:solidFill>
              </a:rPr>
              <a:t>Provide link to Calm/timely and include one of your favorite calm video/audios</a:t>
            </a:r>
          </a:p>
          <a:p>
            <a:pPr>
              <a:lnSpc>
                <a:spcPct val="110000"/>
              </a:lnSpc>
            </a:pP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08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72B30-8060-0BE7-F183-AF892192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16FF7-3B45-3C98-A9C5-A7C599644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2C2D30"/>
                </a:solidFill>
                <a:latin typeface="Proxima Nova Bold"/>
              </a:rPr>
              <a:t>Consulted with Erin Peavy: architect and design researcher</a:t>
            </a:r>
            <a:endParaRPr lang="en-US" sz="2400" b="0" i="0" dirty="0">
              <a:solidFill>
                <a:srgbClr val="2C2D30"/>
              </a:solidFill>
              <a:effectLst/>
              <a:latin typeface="Proxima Nova Bold"/>
            </a:endParaRPr>
          </a:p>
          <a:p>
            <a:pPr algn="l"/>
            <a:r>
              <a:rPr lang="en-US" sz="2400" b="0" i="0" dirty="0">
                <a:solidFill>
                  <a:srgbClr val="2C2D30"/>
                </a:solidFill>
                <a:effectLst/>
                <a:latin typeface="Proxima Nova Regular"/>
              </a:rPr>
              <a:t>Combines psychology with architecture.</a:t>
            </a:r>
          </a:p>
          <a:p>
            <a:pPr algn="l"/>
            <a:r>
              <a:rPr lang="en-US" sz="2400" dirty="0">
                <a:solidFill>
                  <a:srgbClr val="2C2D30"/>
                </a:solidFill>
                <a:latin typeface="Proxima Nova Regular"/>
              </a:rPr>
              <a:t>“Create spaces that foster connection”</a:t>
            </a:r>
          </a:p>
          <a:p>
            <a:pPr algn="l"/>
            <a:r>
              <a:rPr lang="en-US" sz="2400" b="0" i="0" dirty="0">
                <a:solidFill>
                  <a:srgbClr val="2C2D30"/>
                </a:solidFill>
                <a:effectLst/>
                <a:latin typeface="Proxima Nova Regular"/>
              </a:rPr>
              <a:t>UC San Diego: students reported “improvements in connectedness and reduction in depression”</a:t>
            </a:r>
          </a:p>
          <a:p>
            <a:pPr algn="l"/>
            <a:r>
              <a:rPr lang="en-US" sz="2400" dirty="0">
                <a:solidFill>
                  <a:srgbClr val="2C2D30"/>
                </a:solidFill>
                <a:latin typeface="Proxima Nova Regular"/>
              </a:rPr>
              <a:t>Met with Erin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58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room with a white board and black chairs&#10;&#10;Description automatically generated">
            <a:extLst>
              <a:ext uri="{FF2B5EF4-FFF2-40B4-BE49-F238E27FC236}">
                <a16:creationId xmlns:a16="http://schemas.microsoft.com/office/drawing/2014/main" id="{4366ABA1-B548-1776-C477-48CE3D572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37" b="11449"/>
          <a:stretch/>
        </p:blipFill>
        <p:spPr>
          <a:xfrm>
            <a:off x="446534" y="599724"/>
            <a:ext cx="5614416" cy="3547872"/>
          </a:xfrm>
          <a:prstGeom prst="rect">
            <a:avLst/>
          </a:prstGeom>
        </p:spPr>
      </p:pic>
      <p:pic>
        <p:nvPicPr>
          <p:cNvPr id="7" name="Picture 6" descr="A room with a couch and a chair&#10;&#10;Description automatically generated">
            <a:extLst>
              <a:ext uri="{FF2B5EF4-FFF2-40B4-BE49-F238E27FC236}">
                <a16:creationId xmlns:a16="http://schemas.microsoft.com/office/drawing/2014/main" id="{1AD6EF42-2F5E-997E-1CC8-5019C1691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" r="284" b="-2"/>
          <a:stretch/>
        </p:blipFill>
        <p:spPr>
          <a:xfrm>
            <a:off x="6116658" y="599724"/>
            <a:ext cx="5626608" cy="354787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65461-E689-BF06-98AB-A8AE2C62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0" y="4319752"/>
            <a:ext cx="10947620" cy="1155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Inside the Peer Mentor Room</a:t>
            </a:r>
          </a:p>
        </p:txBody>
      </p:sp>
    </p:spTree>
    <p:extLst>
      <p:ext uri="{BB962C8B-B14F-4D97-AF65-F5344CB8AC3E}">
        <p14:creationId xmlns:p14="http://schemas.microsoft.com/office/powerpoint/2010/main" val="292028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427EA3-1645-4B27-A5C2-55E8E24C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5CDBF6-7B87-4A58-92CA-E887CA36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FF2B2E-1CF1-403F-BB44-3F9C3E7F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8B4D3C-0DE0-43B9-B032-32B536B9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A399CC-20DB-181E-353E-F6B2997D0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166" y="1221148"/>
            <a:ext cx="6518800" cy="470983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0DBA2-4EE4-67A5-10AC-0EA0080B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Thinking beyond the Legislation</a:t>
            </a:r>
          </a:p>
        </p:txBody>
      </p:sp>
    </p:spTree>
    <p:extLst>
      <p:ext uri="{BB962C8B-B14F-4D97-AF65-F5344CB8AC3E}">
        <p14:creationId xmlns:p14="http://schemas.microsoft.com/office/powerpoint/2010/main" val="4173907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B4B925-DA0B-8B42-95F5-0EB2A55C0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32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mera lens">
            <a:extLst>
              <a:ext uri="{FF2B5EF4-FFF2-40B4-BE49-F238E27FC236}">
                <a16:creationId xmlns:a16="http://schemas.microsoft.com/office/drawing/2014/main" id="{77F2414D-7168-E7AE-D1C4-877F1A24E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7" b="102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39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C7884-77A4-774D-CCDE-FAB623521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Peer Mentor Video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DA39D-FADA-0873-5DAF-7EC05FB4D410}"/>
              </a:ext>
            </a:extLst>
          </p:cNvPr>
          <p:cNvSpPr txBox="1"/>
          <p:nvPr/>
        </p:nvSpPr>
        <p:spPr>
          <a:xfrm>
            <a:off x="2615738" y="5680637"/>
            <a:ext cx="6960524" cy="5985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en-US" sz="1700" cap="all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83000-2A14-E011-736E-A73AEA333E9A}"/>
              </a:ext>
            </a:extLst>
          </p:cNvPr>
          <p:cNvSpPr txBox="1"/>
          <p:nvPr/>
        </p:nvSpPr>
        <p:spPr>
          <a:xfrm>
            <a:off x="4241830" y="5202936"/>
            <a:ext cx="46187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https://drive.google.com/file/d/1kYCksU7nQS18sz6wTrBB-u1rfXU4vzcV/view</a:t>
            </a:r>
            <a:endParaRPr lang="en-US" sz="1400" dirty="0">
              <a:solidFill>
                <a:schemeClr val="bg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52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A04B5-CCAE-D7FC-CDD1-08BC8B46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chemeClr val="tx2"/>
                </a:solidFill>
              </a:rPr>
              <a:t>SVCC Peer Mentor Website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3F243-535D-699B-7C87-C276ABEAB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svcc.edu/</a:t>
            </a:r>
            <a:r>
              <a:rPr lang="en-US" sz="4000" dirty="0" err="1">
                <a:solidFill>
                  <a:schemeClr val="tx2"/>
                </a:solidFill>
              </a:rPr>
              <a:t>peermentoring</a:t>
            </a:r>
            <a:endParaRPr lang="en-US" sz="4000" dirty="0">
              <a:solidFill>
                <a:schemeClr val="tx2"/>
              </a:solidFill>
            </a:endParaRPr>
          </a:p>
          <a:p>
            <a:r>
              <a:rPr lang="en-US" sz="4000" dirty="0">
                <a:solidFill>
                  <a:schemeClr val="tx2"/>
                </a:solidFill>
              </a:rPr>
              <a:t>svcc.edu/</a:t>
            </a:r>
            <a:r>
              <a:rPr lang="en-US" sz="4000" dirty="0" err="1">
                <a:solidFill>
                  <a:schemeClr val="tx2"/>
                </a:solidFill>
              </a:rPr>
              <a:t>BeAMentor</a:t>
            </a:r>
            <a:endParaRPr lang="en-US" sz="4000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76C82-E6BB-E8F9-F955-C90F610CF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6" r="24313" b="-1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8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4" name="Picture 23" descr="Stones being balanced">
            <a:extLst>
              <a:ext uri="{FF2B5EF4-FFF2-40B4-BE49-F238E27FC236}">
                <a16:creationId xmlns:a16="http://schemas.microsoft.com/office/drawing/2014/main" id="{27B2F812-D179-8B01-0FF4-A9B305512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16" b="10014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D445AC-C51E-4FC2-6243-3AC20D959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What I’ve learned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31935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91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FE7-B4BD-3E7D-BF8E-54891AB9D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326267"/>
          </a:xfrm>
        </p:spPr>
        <p:txBody>
          <a:bodyPr>
            <a:normAutofit/>
          </a:bodyPr>
          <a:lstStyle/>
          <a:p>
            <a:r>
              <a:rPr lang="en-US"/>
              <a:t>Create Small Opportunities to 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83C68-0B2B-0194-4D4F-B7346A33B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346751"/>
            <a:ext cx="7225075" cy="3678303"/>
          </a:xfrm>
        </p:spPr>
        <p:txBody>
          <a:bodyPr>
            <a:normAutofit/>
          </a:bodyPr>
          <a:lstStyle/>
          <a:p>
            <a:r>
              <a:rPr lang="en-US" sz="2400" dirty="0"/>
              <a:t>Engage students with secondary concerns</a:t>
            </a:r>
          </a:p>
          <a:p>
            <a:r>
              <a:rPr lang="en-US" sz="2400" dirty="0"/>
              <a:t>For example: </a:t>
            </a:r>
          </a:p>
          <a:p>
            <a:pPr marL="0" indent="0">
              <a:buNone/>
            </a:pPr>
            <a:r>
              <a:rPr lang="en-US" sz="2400" dirty="0"/>
              <a:t>	1</a:t>
            </a:r>
            <a:r>
              <a:rPr lang="en-US" sz="2400" baseline="30000" dirty="0"/>
              <a:t>st</a:t>
            </a:r>
            <a:r>
              <a:rPr lang="en-US" sz="2400" dirty="0"/>
              <a:t> week of classes</a:t>
            </a:r>
          </a:p>
          <a:p>
            <a:pPr marL="0" indent="0">
              <a:buNone/>
            </a:pPr>
            <a:r>
              <a:rPr lang="en-US" sz="2400" dirty="0"/>
              <a:t>	Understanding how to register</a:t>
            </a:r>
          </a:p>
          <a:p>
            <a:pPr marL="0" indent="0">
              <a:buNone/>
            </a:pPr>
            <a:r>
              <a:rPr lang="en-US" sz="2400" dirty="0"/>
              <a:t>	Study groups</a:t>
            </a:r>
          </a:p>
          <a:p>
            <a:pPr marL="0" indent="0">
              <a:buNone/>
            </a:pPr>
            <a:r>
              <a:rPr lang="en-US" sz="2400" dirty="0"/>
              <a:t>	Consistent open hours</a:t>
            </a:r>
          </a:p>
        </p:txBody>
      </p:sp>
    </p:spTree>
    <p:extLst>
      <p:ext uri="{BB962C8B-B14F-4D97-AF65-F5344CB8AC3E}">
        <p14:creationId xmlns:p14="http://schemas.microsoft.com/office/powerpoint/2010/main" val="1382048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7CF3C2-FD5A-64EB-55E7-E4BEBD80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Best Student Turnout!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Students shared their own stories</a:t>
            </a:r>
            <a:br>
              <a:rPr lang="en-US" sz="1800" dirty="0">
                <a:solidFill>
                  <a:srgbClr val="FFFFFF"/>
                </a:solidFill>
              </a:rPr>
            </a:b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Natural conversation</a:t>
            </a:r>
            <a:br>
              <a:rPr lang="en-US" sz="1800" dirty="0">
                <a:solidFill>
                  <a:srgbClr val="FFFFFF"/>
                </a:solidFill>
              </a:rPr>
            </a:b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Around peers that are supportive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group of people sitting on a couch with a dog&#10;&#10;Description automatically generated">
            <a:extLst>
              <a:ext uri="{FF2B5EF4-FFF2-40B4-BE49-F238E27FC236}">
                <a16:creationId xmlns:a16="http://schemas.microsoft.com/office/drawing/2014/main" id="{76DB87B6-3183-AE70-81A7-6403247E0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26" r="9541"/>
          <a:stretch/>
        </p:blipFill>
        <p:spPr>
          <a:xfrm>
            <a:off x="5071033" y="618067"/>
            <a:ext cx="6152903" cy="55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09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669A9-2854-FF45-73F8-317CE122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chemeClr val="tx2"/>
                </a:solidFill>
              </a:rPr>
              <a:t>Ideas for Future Assistance-</a:t>
            </a:r>
            <a:br>
              <a:rPr lang="en-US" sz="3100">
                <a:solidFill>
                  <a:schemeClr val="tx2"/>
                </a:solidFill>
              </a:rPr>
            </a:br>
            <a:r>
              <a:rPr lang="en-US" sz="3100">
                <a:solidFill>
                  <a:schemeClr val="tx2"/>
                </a:solidFill>
              </a:rPr>
              <a:t>It takes a Village!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0515-7242-35DB-8172-0FEEE9D5F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01805"/>
            <a:ext cx="6309003" cy="396226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Team Approach: Don’t do it alone</a:t>
            </a:r>
          </a:p>
          <a:p>
            <a:r>
              <a:rPr lang="en-US" sz="2000" dirty="0">
                <a:solidFill>
                  <a:schemeClr val="tx2"/>
                </a:solidFill>
              </a:rPr>
              <a:t>Trio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        Majority of mental health referrals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       Collaborate with Trio staff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Make a team of 2-3 people to build and monitor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Share training responsibilities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Consider a paid Lead Peer Mentor</a:t>
            </a:r>
          </a:p>
        </p:txBody>
      </p:sp>
      <p:pic>
        <p:nvPicPr>
          <p:cNvPr id="17" name="Picture 16" descr="Hands holding each other's wrists and interlinked to form a circle">
            <a:extLst>
              <a:ext uri="{FF2B5EF4-FFF2-40B4-BE49-F238E27FC236}">
                <a16:creationId xmlns:a16="http://schemas.microsoft.com/office/drawing/2014/main" id="{396F9138-D1FE-AA6A-5963-10D914C06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87" r="25452" b="-1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38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7E29-DDE7-2923-948D-8DA59BBF8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2D6E9-826E-5176-D63C-07FC474ED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Student clubs: Phi Theta Kapa, Student Government, Rotaract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Targeted recruitment: human service field and education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Reach out to professors about referrals of prospective mentors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M2 suggests a $500 scholarship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Beyond my scope: COD offers MHFA as a 1 credit class.  Consider combining MHFA with M2 Peer Mentoring/Personal Health and Dev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93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1046-0B4F-7DE1-0E05-1C96F3AA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2702B-7BB7-F942-B57D-13A922769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Have a consistent agenda each semester</a:t>
            </a:r>
          </a:p>
          <a:p>
            <a:r>
              <a:rPr lang="en-US" sz="2400" dirty="0"/>
              <a:t>Make a logo for the peer mentors/get assistance from student marketing </a:t>
            </a:r>
          </a:p>
          <a:p>
            <a:r>
              <a:rPr lang="en-US" sz="2400" dirty="0"/>
              <a:t>Assist mentors in formatting consistent messages to students</a:t>
            </a:r>
          </a:p>
          <a:p>
            <a:r>
              <a:rPr lang="en-US" sz="2400" dirty="0"/>
              <a:t>Create small opportunities</a:t>
            </a:r>
          </a:p>
          <a:p>
            <a:r>
              <a:rPr lang="en-US" sz="2400" dirty="0"/>
              <a:t>Create personal emails to professors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926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1046-0B4F-7DE1-0E05-1C96F3AA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2702B-7BB7-F942-B57D-13A922769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Visible at student events</a:t>
            </a:r>
          </a:p>
          <a:p>
            <a:r>
              <a:rPr lang="en-US" sz="2400" dirty="0"/>
              <a:t>Monthly events in peer mentor room-giveaways </a:t>
            </a:r>
          </a:p>
          <a:p>
            <a:r>
              <a:rPr lang="en-US" sz="2400" dirty="0"/>
              <a:t>Give students more than one way to connect to mentors</a:t>
            </a:r>
          </a:p>
          <a:p>
            <a:r>
              <a:rPr lang="en-US" sz="2400" dirty="0"/>
              <a:t>What helps your students connect? Virtual system pros and cons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9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4BC68C-6F46-AD84-FFE4-CB458A23A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Healthy Minds survey continued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1331509-B3F1-8CEA-A714-566A4487F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80"/>
          <a:stretch/>
        </p:blipFill>
        <p:spPr>
          <a:xfrm>
            <a:off x="4765053" y="807468"/>
            <a:ext cx="6764864" cy="52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17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lanetary model">
            <a:extLst>
              <a:ext uri="{FF2B5EF4-FFF2-40B4-BE49-F238E27FC236}">
                <a16:creationId xmlns:a16="http://schemas.microsoft.com/office/drawing/2014/main" id="{B9DD451C-96D8-EB53-3ADB-83C12AB35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" b="74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E6C9CD-9938-4423-936B-5C383EDE7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rgbClr val="30B567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817914"/>
            <a:ext cx="3702134" cy="3378388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D1B40F-5D7A-414C-A415-EF39FE779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817914"/>
            <a:ext cx="3702134" cy="3378388"/>
          </a:xfrm>
          <a:prstGeom prst="rect">
            <a:avLst/>
          </a:prstGeom>
          <a:solidFill>
            <a:srgbClr val="30B567">
              <a:alpha val="40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50B54-F28A-DED7-D0AC-10CA381C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10" y="2324906"/>
            <a:ext cx="3412067" cy="15886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Systemic Approach</a:t>
            </a:r>
          </a:p>
        </p:txBody>
      </p:sp>
    </p:spTree>
    <p:extLst>
      <p:ext uri="{BB962C8B-B14F-4D97-AF65-F5344CB8AC3E}">
        <p14:creationId xmlns:p14="http://schemas.microsoft.com/office/powerpoint/2010/main" val="3165007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B08A6-D3AC-EA79-07A5-B76018FF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 sz="3700"/>
              <a:t>Faculty/Staff Wellness</a:t>
            </a:r>
          </a:p>
        </p:txBody>
      </p:sp>
      <p:pic>
        <p:nvPicPr>
          <p:cNvPr id="6" name="Picture 5" descr="Stacked stones and cherry blossoms">
            <a:extLst>
              <a:ext uri="{FF2B5EF4-FFF2-40B4-BE49-F238E27FC236}">
                <a16:creationId xmlns:a16="http://schemas.microsoft.com/office/drawing/2014/main" id="{8ACDD09B-54A9-9787-496F-AEECF1A64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r="-1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C03BF-0734-73B2-79D1-3A0B0F834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1806497"/>
            <a:ext cx="3568661" cy="496600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u="sng" dirty="0"/>
              <a:t>Presentations to Faculty/Staff (Example</a:t>
            </a:r>
            <a:r>
              <a:rPr lang="en-US" sz="1400" dirty="0"/>
              <a:t>)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Burnout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Their mental health and students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Compassion to self and students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Setting appropriate boundaries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Guided meditations during covid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Faculty, staff and students access to CALM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u="sng" dirty="0"/>
              <a:t>Future Goals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Faculty/staff open hours consultation-student success committee</a:t>
            </a:r>
          </a:p>
        </p:txBody>
      </p:sp>
    </p:spTree>
    <p:extLst>
      <p:ext uri="{BB962C8B-B14F-4D97-AF65-F5344CB8AC3E}">
        <p14:creationId xmlns:p14="http://schemas.microsoft.com/office/powerpoint/2010/main" val="1653560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EF5DA223-2423-935C-54A8-4C33D8B04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636" y="791045"/>
            <a:ext cx="5476375" cy="54763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8A967-238D-9054-E7C1-6C6443BA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938022"/>
            <a:ext cx="4597758" cy="1188720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Outreach: Student Wellness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9824B-D714-9F5A-8283-008B6ACCD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606" y="2340864"/>
            <a:ext cx="4597758" cy="37932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FFFFFF"/>
                </a:solidFill>
              </a:rPr>
              <a:t>Presented Trio Students </a:t>
            </a:r>
          </a:p>
          <a:p>
            <a:r>
              <a:rPr lang="en-US" dirty="0">
                <a:solidFill>
                  <a:srgbClr val="FFFFFF"/>
                </a:solidFill>
              </a:rPr>
              <a:t>Peaceful place</a:t>
            </a:r>
          </a:p>
          <a:p>
            <a:r>
              <a:rPr lang="en-US" dirty="0">
                <a:solidFill>
                  <a:srgbClr val="FFFFFF"/>
                </a:solidFill>
              </a:rPr>
              <a:t>Self compassion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FFFFFF"/>
                </a:solidFill>
              </a:rPr>
              <a:t>Presentations to Adult 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Ways to manage stress and college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Mental health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Overcoming challenges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FFFFFF"/>
                </a:solidFill>
              </a:rPr>
              <a:t>Mental Health First Aid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General student interest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ADN program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70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874745-EA06-EB95-1EBC-CB70F106B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Any questions?</a:t>
            </a:r>
          </a:p>
        </p:txBody>
      </p:sp>
      <p:pic>
        <p:nvPicPr>
          <p:cNvPr id="5" name="Content Placeholder 4" descr="Yellow question mark">
            <a:extLst>
              <a:ext uri="{FF2B5EF4-FFF2-40B4-BE49-F238E27FC236}">
                <a16:creationId xmlns:a16="http://schemas.microsoft.com/office/drawing/2014/main" id="{2EE93B1F-E047-067F-6482-69A13C86B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053"/>
          <a:stretch/>
        </p:blipFill>
        <p:spPr>
          <a:xfrm>
            <a:off x="5070971" y="618067"/>
            <a:ext cx="6153028" cy="55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8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women sitting at a table with drinks&#10;&#10;Description automatically generated">
            <a:extLst>
              <a:ext uri="{FF2B5EF4-FFF2-40B4-BE49-F238E27FC236}">
                <a16:creationId xmlns:a16="http://schemas.microsoft.com/office/drawing/2014/main" id="{8DD2B3C7-3CF4-4FD8-0A22-1056C3FA3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3" b="16295"/>
          <a:stretch/>
        </p:blipFill>
        <p:spPr>
          <a:xfrm>
            <a:off x="-1296218" y="10"/>
            <a:ext cx="12191980" cy="685799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E0A30-240A-274E-CFDC-93F80086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065" y="2324906"/>
            <a:ext cx="3403426" cy="15886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Fall of 21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E98358-280A-CDB0-77D1-1B75D9E94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9065" y="3945249"/>
            <a:ext cx="3403426" cy="738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cap="all">
                <a:solidFill>
                  <a:schemeClr val="accent1"/>
                </a:solidFill>
              </a:rPr>
              <a:t>SaukFest</a:t>
            </a:r>
          </a:p>
        </p:txBody>
      </p:sp>
    </p:spTree>
    <p:extLst>
      <p:ext uri="{BB962C8B-B14F-4D97-AF65-F5344CB8AC3E}">
        <p14:creationId xmlns:p14="http://schemas.microsoft.com/office/powerpoint/2010/main" val="1450958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Two women standing in front of a large screen&#10;&#10;Description automatically generated">
            <a:extLst>
              <a:ext uri="{FF2B5EF4-FFF2-40B4-BE49-F238E27FC236}">
                <a16:creationId xmlns:a16="http://schemas.microsoft.com/office/drawing/2014/main" id="{3E4D4FCD-9EBC-8D5A-0273-C471B9BC7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69" b="940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EE8D22-73F3-F1A6-816E-F51A860C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MENTAL HEALTH DAY!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227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2591A-31B4-BBD9-FB83-FBD12CC0C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9" y="972790"/>
            <a:ext cx="5331481" cy="257243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items on a table&#10;&#10;Description automatically generated">
            <a:extLst>
              <a:ext uri="{FF2B5EF4-FFF2-40B4-BE49-F238E27FC236}">
                <a16:creationId xmlns:a16="http://schemas.microsoft.com/office/drawing/2014/main" id="{D711152A-7AEA-97F5-ED54-7BCF4459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5" y="886154"/>
            <a:ext cx="5331478" cy="27457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4D1A5-C0D7-6C4F-BEE2-F1A1758E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3353432" cy="1607013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BA377E-BD2F-95A9-3A1C-C9A322D32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91" y="4596992"/>
            <a:ext cx="7240909" cy="1607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Student Giveaway ideas: </a:t>
            </a:r>
          </a:p>
        </p:txBody>
      </p:sp>
    </p:spTree>
    <p:extLst>
      <p:ext uri="{BB962C8B-B14F-4D97-AF65-F5344CB8AC3E}">
        <p14:creationId xmlns:p14="http://schemas.microsoft.com/office/powerpoint/2010/main" val="2773319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7F8016E-837B-4C70-B44C-E1627C028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9C6062-B8DD-49CC-9F05-D6DF7ABB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846FCA-97FF-4271-8B97-C14BD3AA9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DD2BC0-D31F-4903-8F54-0F60B9E3A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C1901-9175-DE4D-6D15-87FA18C3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51" y="541064"/>
            <a:ext cx="2637046" cy="343589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69958B5-5C27-4A9A-983B-AC6A83EFD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56876" y="1436050"/>
            <a:ext cx="0" cy="16459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705E64-2922-A3A3-103A-8C4A157E9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8347" r="18361"/>
          <a:stretch/>
        </p:blipFill>
        <p:spPr>
          <a:xfrm>
            <a:off x="8867897" y="541064"/>
            <a:ext cx="2207761" cy="343589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76057"/>
            <a:ext cx="11303626" cy="2034709"/>
          </a:xfrm>
          <a:prstGeom prst="rect">
            <a:avLst/>
          </a:prstGeom>
          <a:solidFill>
            <a:schemeClr val="bg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E02D5-0466-814A-FA03-CD6D76355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572000"/>
            <a:ext cx="10965141" cy="8952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Peer Mentor Activities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823A19-9357-B2DF-505F-C9CB4A3F65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78" r="7853" b="3"/>
          <a:stretch/>
        </p:blipFill>
        <p:spPr>
          <a:xfrm>
            <a:off x="4991275" y="541064"/>
            <a:ext cx="2207802" cy="3435892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F8BD25D-8B66-4F26-8257-6DC073629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33477" y="1436050"/>
            <a:ext cx="0" cy="16459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182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36151B4-BF0C-4090-9C11-F44C695E0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-460"/>
            <a:ext cx="12192139" cy="6858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group of people standing in front of a table&#10;&#10;Description automatically generated">
            <a:extLst>
              <a:ext uri="{FF2B5EF4-FFF2-40B4-BE49-F238E27FC236}">
                <a16:creationId xmlns:a16="http://schemas.microsoft.com/office/drawing/2014/main" id="{D39BA14D-5D63-02FE-3DB9-55D421496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04" r="3" b="3"/>
          <a:stretch/>
        </p:blipFill>
        <p:spPr>
          <a:xfrm>
            <a:off x="20" y="12"/>
            <a:ext cx="4578252" cy="2608957"/>
          </a:xfrm>
          <a:prstGeom prst="rect">
            <a:avLst/>
          </a:prstGeom>
        </p:spPr>
      </p:pic>
      <p:pic>
        <p:nvPicPr>
          <p:cNvPr id="5" name="Content Placeholder 4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C07C17F2-4FA5-5049-485D-AF41C0B84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454" r="-2" b="15153"/>
          <a:stretch/>
        </p:blipFill>
        <p:spPr>
          <a:xfrm>
            <a:off x="4576634" y="10"/>
            <a:ext cx="7615366" cy="255774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4B2A828-059F-4139-8976-1EC84C3B8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22054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E399E1-9665-AE0E-645C-C6EF1C638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066617"/>
            <a:ext cx="3412067" cy="897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SaukFest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BDBC94-F6D2-42A5-9AA2-51F848C9B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C962541-38B2-5AE5-31E9-AF900D305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4102059"/>
            <a:ext cx="3415074" cy="2273340"/>
          </a:xfrm>
        </p:spPr>
        <p:txBody>
          <a:bodyPr>
            <a:normAutofit/>
          </a:bodyPr>
          <a:lstStyle/>
          <a:p>
            <a:pPr>
              <a:buClr>
                <a:srgbClr val="30B567"/>
              </a:buClr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14" descr="A group of women sitting at a table with hearts on it&#10;&#10;Description automatically generated">
            <a:extLst>
              <a:ext uri="{FF2B5EF4-FFF2-40B4-BE49-F238E27FC236}">
                <a16:creationId xmlns:a16="http://schemas.microsoft.com/office/drawing/2014/main" id="{E3BFAFAF-F577-F0F9-D6A4-D03730EA43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5921"/>
          <a:stretch/>
        </p:blipFill>
        <p:spPr>
          <a:xfrm>
            <a:off x="4583351" y="2652048"/>
            <a:ext cx="7608649" cy="420548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7A6A388-3D02-439B-8C27-E25E6A032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6" y="-460"/>
            <a:ext cx="1005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32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A8699C-BFC2-4C28-B5DA-9FEC3B1B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7" r="19774" b="-1"/>
          <a:stretch/>
        </p:blipFill>
        <p:spPr>
          <a:xfrm>
            <a:off x="1413093" y="541064"/>
            <a:ext cx="4359526" cy="343589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4FEDEDD-7F9C-E76E-C75A-A6ED04795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5" y="559601"/>
            <a:ext cx="5331478" cy="33988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4CD7F6-AC98-EAF6-5D6D-0CE52AB3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3353432" cy="1607013"/>
          </a:xfrm>
        </p:spPr>
        <p:txBody>
          <a:bodyPr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SaukFest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E802F-46F5-D019-1F8F-B7561066A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91" y="4596992"/>
            <a:ext cx="7240909" cy="16070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89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E85C-B5BA-BAD7-741C-389BBFC9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Loneliness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46EE3-23C1-11A2-A762-4CF0BA9D9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Increased before and after the pandemic</a:t>
            </a:r>
          </a:p>
          <a:p>
            <a:r>
              <a:rPr lang="en-US" sz="2000" dirty="0"/>
              <a:t>Approximately 39% of students ages 19-29-Gallup Web </a:t>
            </a:r>
            <a:r>
              <a:rPr lang="en-US" sz="2000"/>
              <a:t>Survey 2430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en-US" sz="1600" dirty="0">
                <a:hlinkClick r:id="rId2"/>
              </a:rPr>
              <a:t>https://www.gallup.com/education/509231/college-students-experience-high-levels-  worry-stress.aspx</a:t>
            </a:r>
            <a:endParaRPr lang="en-US" sz="1600" dirty="0"/>
          </a:p>
          <a:p>
            <a:r>
              <a:rPr lang="en-US" sz="2000" dirty="0"/>
              <a:t>My observations at Sauk and previous experiences</a:t>
            </a:r>
          </a:p>
        </p:txBody>
      </p:sp>
    </p:spTree>
    <p:extLst>
      <p:ext uri="{BB962C8B-B14F-4D97-AF65-F5344CB8AC3E}">
        <p14:creationId xmlns:p14="http://schemas.microsoft.com/office/powerpoint/2010/main" val="1301921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E243A-A0A1-A690-71AE-9F121354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B277B-2AEF-A773-CD0A-EA0E02109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Peer Mentor Activity Log: </a:t>
            </a:r>
            <a:r>
              <a:rPr lang="en-US" dirty="0">
                <a:hlinkClick r:id="rId2"/>
              </a:rPr>
              <a:t>https://forms.gle/yyqpGPvQ7FTEAG9g9</a:t>
            </a:r>
            <a:endParaRPr lang="en-US" dirty="0"/>
          </a:p>
          <a:p>
            <a:r>
              <a:rPr lang="en-US" dirty="0"/>
              <a:t>Peer Mentor Eval from CSS 100 end of term: </a:t>
            </a:r>
            <a:r>
              <a:rPr lang="en-US" dirty="0">
                <a:hlinkClick r:id="rId3"/>
              </a:rPr>
              <a:t>https://forms.gle/o3iYBApUasQaiZH68</a:t>
            </a:r>
            <a:endParaRPr lang="en-US" dirty="0"/>
          </a:p>
          <a:p>
            <a:r>
              <a:rPr lang="en-US" dirty="0"/>
              <a:t>Peer Mentor Sign-up: </a:t>
            </a:r>
            <a:r>
              <a:rPr lang="en-US" dirty="0">
                <a:hlinkClick r:id="rId4"/>
              </a:rPr>
              <a:t>https://forms.gle/ZFFm3m89CywWnkCh6</a:t>
            </a:r>
            <a:endParaRPr lang="en-US" dirty="0"/>
          </a:p>
          <a:p>
            <a:r>
              <a:rPr lang="en-US" dirty="0"/>
              <a:t>Mentor Satisfaction Survey for training: Align course objectives with survey</a:t>
            </a:r>
          </a:p>
          <a:p>
            <a:r>
              <a:rPr lang="en-US" dirty="0"/>
              <a:t>Wellness Assessment from M2 Peer Mentoring Manual: </a:t>
            </a:r>
            <a:r>
              <a:rPr lang="en-US" dirty="0">
                <a:hlinkClick r:id="rId5"/>
              </a:rPr>
              <a:t>https://forms.gle/xoXbBSKnoPYj1uC9A</a:t>
            </a:r>
            <a:endParaRPr lang="en-US" dirty="0"/>
          </a:p>
          <a:p>
            <a:r>
              <a:rPr lang="en-US" dirty="0"/>
              <a:t>Mentee Satisfaction Survey/General: </a:t>
            </a:r>
            <a:r>
              <a:rPr lang="en-US" dirty="0">
                <a:hlinkClick r:id="rId6"/>
              </a:rPr>
              <a:t>https://forms.gle/UQPLyQ1PVTpzRt2BA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F765-C8B1-D53B-5A98-C9D97BAD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9E650-6684-60FE-7FFB-F5BE8CEF6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Students will often wait to initiate counseling until college</a:t>
            </a:r>
          </a:p>
          <a:p>
            <a:r>
              <a:rPr lang="en-US" sz="2400" dirty="0"/>
              <a:t>Increase in demand for counseling</a:t>
            </a:r>
          </a:p>
          <a:p>
            <a:r>
              <a:rPr lang="en-US" sz="2400" dirty="0"/>
              <a:t>Wait times for both private practice and community mental health agencies can range from 6-8 weeks</a:t>
            </a:r>
          </a:p>
          <a:p>
            <a:r>
              <a:rPr lang="en-US" sz="2400" dirty="0"/>
              <a:t>Mentors to help fill the gap</a:t>
            </a:r>
          </a:p>
        </p:txBody>
      </p:sp>
    </p:spTree>
    <p:extLst>
      <p:ext uri="{BB962C8B-B14F-4D97-AF65-F5344CB8AC3E}">
        <p14:creationId xmlns:p14="http://schemas.microsoft.com/office/powerpoint/2010/main" val="518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9D463F-1ADE-656A-1FC8-BD4F574D8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1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B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chart of alcohol use disorder&#10;&#10;Description automatically generated">
            <a:extLst>
              <a:ext uri="{FF2B5EF4-FFF2-40B4-BE49-F238E27FC236}">
                <a16:creationId xmlns:a16="http://schemas.microsoft.com/office/drawing/2014/main" id="{926642BB-560E-7351-86BD-C2F297F07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3745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RightStep">
      <a:dk1>
        <a:srgbClr val="000000"/>
      </a:dk1>
      <a:lt1>
        <a:srgbClr val="FFFFFF"/>
      </a:lt1>
      <a:dk2>
        <a:srgbClr val="242E41"/>
      </a:dk2>
      <a:lt2>
        <a:srgbClr val="E8E2E6"/>
      </a:lt2>
      <a:accent1>
        <a:srgbClr val="30B567"/>
      </a:accent1>
      <a:accent2>
        <a:srgbClr val="35B29D"/>
      </a:accent2>
      <a:accent3>
        <a:srgbClr val="23ADDB"/>
      </a:accent3>
      <a:accent4>
        <a:srgbClr val="4E82EB"/>
      </a:accent4>
      <a:accent5>
        <a:srgbClr val="786EEE"/>
      </a:accent5>
      <a:accent6>
        <a:srgbClr val="9C4EEB"/>
      </a:accent6>
      <a:hlink>
        <a:srgbClr val="AE6992"/>
      </a:hlink>
      <a:folHlink>
        <a:srgbClr val="7F7F7F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079FF0BE125042BD03BEB9C03910EF" ma:contentTypeVersion="4" ma:contentTypeDescription="Create a new document." ma:contentTypeScope="" ma:versionID="179e67ba196676af7bdee2e8fef97349">
  <xsd:schema xmlns:xsd="http://www.w3.org/2001/XMLSchema" xmlns:xs="http://www.w3.org/2001/XMLSchema" xmlns:p="http://schemas.microsoft.com/office/2006/metadata/properties" xmlns:ns3="9a27bf6c-6337-42fa-b6f4-831d76e1cd0a" targetNamespace="http://schemas.microsoft.com/office/2006/metadata/properties" ma:root="true" ma:fieldsID="8d4bd6486824b3a629cd120d8f7e83b3" ns3:_="">
    <xsd:import namespace="9a27bf6c-6337-42fa-b6f4-831d76e1cd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7bf6c-6337-42fa-b6f4-831d76e1cd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F1F99F-FD53-4F9A-A1EA-48A5BBAA42E8}">
  <ds:schemaRefs>
    <ds:schemaRef ds:uri="http://schemas.microsoft.com/office/2006/metadata/properties"/>
    <ds:schemaRef ds:uri="http://purl.org/dc/terms/"/>
    <ds:schemaRef ds:uri="http://purl.org/dc/dcmitype/"/>
    <ds:schemaRef ds:uri="9a27bf6c-6337-42fa-b6f4-831d76e1cd0a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C6E107-E57B-438B-B856-A43D9130FF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27bf6c-6337-42fa-b6f4-831d76e1cd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9B9693-7AB4-4C10-81A4-78655F3602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13646</TotalTime>
  <Words>1279</Words>
  <Application>Microsoft Office PowerPoint</Application>
  <PresentationFormat>Widescreen</PresentationFormat>
  <Paragraphs>219</Paragraphs>
  <Slides>60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Aptos</vt:lpstr>
      <vt:lpstr>Arial</vt:lpstr>
      <vt:lpstr>Gill Sans MT</vt:lpstr>
      <vt:lpstr>Proxima Nova Bold</vt:lpstr>
      <vt:lpstr>Proxima Nova Regular</vt:lpstr>
      <vt:lpstr>Univers</vt:lpstr>
      <vt:lpstr>Univers Condensed</vt:lpstr>
      <vt:lpstr>Wingdings 2</vt:lpstr>
      <vt:lpstr>DividendVTI</vt:lpstr>
      <vt:lpstr>Grow your own Peer Mentoring/support Program </vt:lpstr>
      <vt:lpstr>Introduction What connects me to Sauk</vt:lpstr>
      <vt:lpstr>Introduction Learning Objectives</vt:lpstr>
      <vt:lpstr>Thinking beyond the Legislation</vt:lpstr>
      <vt:lpstr>Healthy Minds survey continued</vt:lpstr>
      <vt:lpstr>Loneliness</vt:lpstr>
      <vt:lpstr>Rural communities</vt:lpstr>
      <vt:lpstr>PowerPoint Presentation</vt:lpstr>
      <vt:lpstr>PowerPoint Presentation</vt:lpstr>
      <vt:lpstr>The unknown of Covid</vt:lpstr>
      <vt:lpstr>Summer/Fall 2020</vt:lpstr>
      <vt:lpstr>Topics Covered</vt:lpstr>
      <vt:lpstr>How I recruited</vt:lpstr>
      <vt:lpstr>First training  3 Mentors  </vt:lpstr>
      <vt:lpstr>Sp 21/Great start!</vt:lpstr>
      <vt:lpstr>Fall/Sp No Requests/What was the problem?</vt:lpstr>
      <vt:lpstr>Change needed Fall 2022</vt:lpstr>
      <vt:lpstr>Our Journey Continued</vt:lpstr>
      <vt:lpstr>Examples of Open Houses</vt:lpstr>
      <vt:lpstr>PowerPoint Presentation</vt:lpstr>
      <vt:lpstr>Fall 23</vt:lpstr>
      <vt:lpstr>Fall 2023</vt:lpstr>
      <vt:lpstr>CSS 100 Pilot</vt:lpstr>
      <vt:lpstr>PowerPoint Presentation</vt:lpstr>
      <vt:lpstr>PowerPoint Presentation</vt:lpstr>
      <vt:lpstr>PowerPoint Presentation</vt:lpstr>
      <vt:lpstr>PowerPoint Presentation</vt:lpstr>
      <vt:lpstr>Based on Requests from Questionnaire Plan for Spring 2024</vt:lpstr>
      <vt:lpstr>Additional Initiatives Spring 24</vt:lpstr>
      <vt:lpstr>Example:</vt:lpstr>
      <vt:lpstr>PowerPoint Presentation</vt:lpstr>
      <vt:lpstr>PowerPoint Presentation</vt:lpstr>
      <vt:lpstr>Success!</vt:lpstr>
      <vt:lpstr>Goals for Fall 2024</vt:lpstr>
      <vt:lpstr>SVCC Peer Mentor Logo</vt:lpstr>
      <vt:lpstr>Integration into FYE Pilot</vt:lpstr>
      <vt:lpstr>Examples Continued</vt:lpstr>
      <vt:lpstr>3rd Spaces</vt:lpstr>
      <vt:lpstr>Inside the Peer Mentor Room</vt:lpstr>
      <vt:lpstr>PowerPoint Presentation</vt:lpstr>
      <vt:lpstr>Peer Mentor Video </vt:lpstr>
      <vt:lpstr>SVCC Peer Mentor Website</vt:lpstr>
      <vt:lpstr>What I’ve learned</vt:lpstr>
      <vt:lpstr>Create Small Opportunities to connect</vt:lpstr>
      <vt:lpstr>Best Student Turnout! Students shared their own stories  Natural conversation  Around peers that are supportive</vt:lpstr>
      <vt:lpstr>Ideas for Future Assistance- It takes a Village!</vt:lpstr>
      <vt:lpstr>Recruitment ideas</vt:lpstr>
      <vt:lpstr>Tips</vt:lpstr>
      <vt:lpstr>Tips Continued</vt:lpstr>
      <vt:lpstr>Systemic Approach</vt:lpstr>
      <vt:lpstr>Faculty/Staff Wellness</vt:lpstr>
      <vt:lpstr>Outreach: Student Wellness</vt:lpstr>
      <vt:lpstr>Any questions?</vt:lpstr>
      <vt:lpstr>Fall of 21</vt:lpstr>
      <vt:lpstr>MENTAL HEALTH DAY!</vt:lpstr>
      <vt:lpstr>PowerPoint Presentation</vt:lpstr>
      <vt:lpstr>Peer Mentor Activities</vt:lpstr>
      <vt:lpstr>SaukFest</vt:lpstr>
      <vt:lpstr>SaukFest</vt:lpstr>
      <vt:lpstr>Additional information</vt:lpstr>
    </vt:vector>
  </TitlesOfParts>
  <Company>Sauk Valley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SVCC Peer Mentors</dc:title>
  <dc:creator>Jennifer Hooker</dc:creator>
  <cp:lastModifiedBy>Kyle Fontaine</cp:lastModifiedBy>
  <cp:revision>51</cp:revision>
  <cp:lastPrinted>2024-08-05T14:09:27Z</cp:lastPrinted>
  <dcterms:created xsi:type="dcterms:W3CDTF">2024-05-20T16:14:13Z</dcterms:created>
  <dcterms:modified xsi:type="dcterms:W3CDTF">2024-08-16T13:38:25Z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0x01010054079FF0BE125042BD03BEB9C03910EF</vt:lpwstr>
  </property>
</Properties>
</file>